
<file path=[Content_Types].xml><?xml version="1.0" encoding="utf-8"?>
<Types xmlns="http://schemas.openxmlformats.org/package/2006/content-types">
  <Default ContentType="image/jpeg" Extension="jpg"/>
  <Default ContentType="application/vnd.openxmlformats-package.relationships+xml" Extension="rels"/>
  <Default ContentType="image/png" Extension="png"/>
  <Default ContentType="application/xml" Extension="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1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3.xml"/>
  <Override ContentType="application/vnd.openxmlformats-officedocument.theme+xml" PartName="/ppt/theme/theme2.xml"/>
  <Override ContentType="application/vnd.openxmlformats-officedocument.theme+xml" PartName="/ppt/theme/theme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16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2.xml"/>
  <Override ContentType="application/vnd.openxmlformats-officedocument.presentationml.slide+xml" PartName="/ppt/slides/slide9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18.xml"/>
  <Override ContentType="application/vnd.openxmlformats-officedocument.presentationml.slide+xml" PartName="/ppt/slides/slide15.xml"/>
  <Override ContentType="application/vnd.openxmlformats-officedocument.presentationml.slide+xml" PartName="/ppt/slides/slide7.xml"/>
  <Override ContentType="application/vnd.openxmlformats-officedocument.presentationml.slide+xml" PartName="/ppt/slides/slide17.xml"/>
  <Override ContentType="application/vnd.openxmlformats-officedocument.presentationml.slide+xml" PartName="/ppt/slides/slide8.xml"/>
  <Override ContentType="application/vnd.openxmlformats-officedocument.presentationml.slide+xml" PartName="/ppt/slides/slide19.xml"/>
  <Override ContentType="application/vnd.openxmlformats-officedocument.presentationml.slide+xml" PartName="/ppt/slides/slide4.xml"/>
  <Override ContentType="application/vnd.openxmlformats-officedocument.presentationml.slide+xml" PartName="/ppt/slides/slide10.xml"/>
  <Override ContentType="application/vnd.openxmlformats-officedocument.presentationml.slide+xml" PartName="/ppt/slides/slide14.xml"/>
  <Override ContentType="application/vnd.openxmlformats-officedocument.presentationml.slide+xml" PartName="/ppt/slides/slide11.xml"/>
  <Override ContentType="application/vnd.openxmlformats-officedocument.presentationml.slide+xml" PartName="/ppt/slides/slide5.xml"/>
  <Override ContentType="application/vnd.openxmlformats-officedocument.presentationml.tableStyles+xml" PartName="/ppt/tableStyle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65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6858000" cx="12192000"/>
  <p:notesSz cx="6858000" cy="9144000"/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21" Type="http://schemas.openxmlformats.org/officeDocument/2006/relationships/slide" Target="slides/slide16.xml"/><Relationship Id="rId12" Type="http://schemas.openxmlformats.org/officeDocument/2006/relationships/slide" Target="slides/slide7.xml"/><Relationship Id="rId2" Type="http://schemas.openxmlformats.org/officeDocument/2006/relationships/presProps" Target="presProps.xml"/><Relationship Id="rId22" Type="http://schemas.openxmlformats.org/officeDocument/2006/relationships/slide" Target="slides/slide17.xml"/><Relationship Id="rId13" Type="http://schemas.openxmlformats.org/officeDocument/2006/relationships/slide" Target="slides/slide8.xml"/><Relationship Id="rId1" Type="http://schemas.openxmlformats.org/officeDocument/2006/relationships/theme" Target="theme/theme3.xml"/><Relationship Id="rId23" Type="http://schemas.openxmlformats.org/officeDocument/2006/relationships/slide" Target="slides/slide18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24" Type="http://schemas.openxmlformats.org/officeDocument/2006/relationships/slide" Target="slides/slide19.xml"/><Relationship Id="rId11" Type="http://schemas.openxmlformats.org/officeDocument/2006/relationships/slide" Target="slides/slide6.xml"/><Relationship Id="rId3" Type="http://schemas.openxmlformats.org/officeDocument/2006/relationships/tableStyles" Target="tableStyles.xml"/><Relationship Id="rId20" Type="http://schemas.openxmlformats.org/officeDocument/2006/relationships/slide" Target="slides/slide15.xml"/><Relationship Id="rId9" Type="http://schemas.openxmlformats.org/officeDocument/2006/relationships/slide" Target="slides/slide4.xml"/><Relationship Id="rId6" Type="http://schemas.openxmlformats.org/officeDocument/2006/relationships/slide" Target="slides/slide1.xml"/><Relationship Id="rId5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7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6" name="Shape 14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5" name="Shape 21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8" name="Shape 22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3" name="Shape 23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0" name="Shape 25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8" name="Shape 25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2" name="Shape 27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9" name="Shape 27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0" name="Shape 29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3" name="Shape 30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6" name="Shape 316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3" name="Shape 15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0" name="Shape 16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8" name="Shape 16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7" name="Shape 17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5" name="Shape 18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3" name="Shape 193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2" name="Shape 20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0" name="Shape 21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2" Type="http://schemas.openxmlformats.org/officeDocument/2006/relationships/image" Target="../media/image0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2" Type="http://schemas.openxmlformats.org/officeDocument/2006/relationships/image" Target="../media/image0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2" Type="http://schemas.openxmlformats.org/officeDocument/2006/relationships/image" Target="../media/image0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2" Type="http://schemas.openxmlformats.org/officeDocument/2006/relationships/image" Target="../media/image0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2" Type="http://schemas.openxmlformats.org/officeDocument/2006/relationships/image" Target="../media/image0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2" Type="http://schemas.openxmlformats.org/officeDocument/2006/relationships/image" Target="../media/image0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hape 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375150"/>
            <a:ext cx="12192000" cy="248285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Shape 13"/>
          <p:cNvSpPr txBox="1"/>
          <p:nvPr>
            <p:ph type="ctrTitle"/>
          </p:nvPr>
        </p:nvSpPr>
        <p:spPr>
          <a:xfrm>
            <a:off x="1371600" y="1803405"/>
            <a:ext cx="9448800" cy="182509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/>
            </a:lvl1pPr>
            <a:lvl2pPr indent="0" marL="0" marR="0" rtl="0" algn="l">
              <a:spcBef>
                <a:spcPts val="0"/>
              </a:spcBef>
              <a:defRPr/>
            </a:lvl2pPr>
            <a:lvl3pPr indent="0" marL="0" marR="0" rtl="0" algn="l">
              <a:spcBef>
                <a:spcPts val="0"/>
              </a:spcBef>
              <a:defRPr/>
            </a:lvl3pPr>
            <a:lvl4pPr indent="0" marL="0" marR="0" rtl="0" algn="l">
              <a:spcBef>
                <a:spcPts val="0"/>
              </a:spcBef>
              <a:defRPr/>
            </a:lvl4pPr>
            <a:lvl5pPr indent="0" marL="0" marR="0" rtl="0" algn="l">
              <a:spcBef>
                <a:spcPts val="0"/>
              </a:spcBef>
              <a:defRPr/>
            </a:lvl5pPr>
            <a:lvl6pPr indent="0" marL="0" marR="0" rtl="0" algn="l">
              <a:spcBef>
                <a:spcPts val="0"/>
              </a:spcBef>
              <a:defRPr/>
            </a:lvl6pPr>
            <a:lvl7pPr indent="0" marL="0" marR="0" rtl="0" algn="l">
              <a:spcBef>
                <a:spcPts val="0"/>
              </a:spcBef>
              <a:defRPr/>
            </a:lvl7pPr>
            <a:lvl8pPr indent="0" marL="0" marR="0" rtl="0" algn="l">
              <a:spcBef>
                <a:spcPts val="0"/>
              </a:spcBef>
              <a:defRPr/>
            </a:lvl8pPr>
            <a:lvl9pPr indent="0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4" name="Shape 14"/>
          <p:cNvSpPr txBox="1"/>
          <p:nvPr>
            <p:ph idx="1" type="subTitle"/>
          </p:nvPr>
        </p:nvSpPr>
        <p:spPr>
          <a:xfrm>
            <a:off x="1371600" y="3632201"/>
            <a:ext cx="9448800" cy="685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/>
            </a:lvl1pPr>
            <a:lvl2pPr indent="0" marL="457200" marR="0" rtl="0" algn="ctr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/>
            </a:lvl2pPr>
            <a:lvl3pPr indent="0" marL="914400" marR="0" rtl="0" algn="ctr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/>
            </a:lvl3pPr>
            <a:lvl4pPr indent="0" marL="1371600" marR="0" rtl="0" algn="ctr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/>
            </a:lvl4pPr>
            <a:lvl5pPr indent="0" marL="1828800" marR="0" rtl="0" algn="ctr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/>
            </a:lvl5pPr>
            <a:lvl6pPr indent="0" marL="2286000" marR="0" rtl="0" algn="ctr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/>
            </a:lvl6pPr>
            <a:lvl7pPr indent="0" marL="2743200" marR="0" rtl="0" algn="ctr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/>
            </a:lvl7pPr>
            <a:lvl8pPr indent="0" marL="3200400" marR="0" rtl="0" algn="ctr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/>
            </a:lvl8pPr>
            <a:lvl9pPr indent="0" marL="3657600" marR="0" rtl="0" algn="ctr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/>
            </a:lvl9pPr>
          </a:lstStyle>
          <a:p/>
        </p:txBody>
      </p:sp>
      <p:sp>
        <p:nvSpPr>
          <p:cNvPr id="15" name="Shape 15"/>
          <p:cNvSpPr txBox="1"/>
          <p:nvPr>
            <p:ph idx="10" type="dt"/>
          </p:nvPr>
        </p:nvSpPr>
        <p:spPr>
          <a:xfrm>
            <a:off x="7909560" y="4314328"/>
            <a:ext cx="2910839" cy="37464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6" name="Shape 16"/>
          <p:cNvSpPr txBox="1"/>
          <p:nvPr>
            <p:ph idx="11" type="ftr"/>
          </p:nvPr>
        </p:nvSpPr>
        <p:spPr>
          <a:xfrm>
            <a:off x="1371600" y="4323844"/>
            <a:ext cx="6400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7" name="Shape 17"/>
          <p:cNvSpPr txBox="1"/>
          <p:nvPr>
            <p:ph idx="12" type="sldNum"/>
          </p:nvPr>
        </p:nvSpPr>
        <p:spPr>
          <a:xfrm>
            <a:off x="8077200" y="1430866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>
            <a:lvl1pPr indent="0" marL="0" marR="0" rtl="0" algn="r">
              <a:spcBef>
                <a:spcPts val="0"/>
              </a:spcBef>
              <a:buNone/>
              <a:defRPr b="0" baseline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indent="0" lvl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AU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Panoramic Picture with Caption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/>
          <p:nvPr>
            <p:ph type="title"/>
          </p:nvPr>
        </p:nvSpPr>
        <p:spPr>
          <a:xfrm>
            <a:off x="685777" y="4697360"/>
            <a:ext cx="10822033" cy="81935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72" name="Shape 72"/>
          <p:cNvSpPr/>
          <p:nvPr>
            <p:ph idx="2" type="pic"/>
          </p:nvPr>
        </p:nvSpPr>
        <p:spPr>
          <a:xfrm>
            <a:off x="681727" y="941438"/>
            <a:ext cx="10821840" cy="3478160"/>
          </a:xfrm>
          <a:prstGeom prst="rect">
            <a:avLst/>
          </a:prstGeom>
          <a:noFill/>
          <a:ln>
            <a:noFill/>
          </a:ln>
        </p:spPr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x="685800" y="5516714"/>
            <a:ext cx="10820400" cy="70196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 algn="l">
              <a:spcBef>
                <a:spcPts val="0"/>
              </a:spcBef>
              <a:buFont typeface="Century Gothic"/>
              <a:buNone/>
              <a:defRPr/>
            </a:lvl1pPr>
            <a:lvl2pPr indent="0" marL="457200" rtl="0">
              <a:spcBef>
                <a:spcPts val="0"/>
              </a:spcBef>
              <a:buFont typeface="Century Gothic"/>
              <a:buNone/>
              <a:defRPr/>
            </a:lvl2pPr>
            <a:lvl3pPr indent="0" marL="914400" rtl="0">
              <a:spcBef>
                <a:spcPts val="0"/>
              </a:spcBef>
              <a:buFont typeface="Century Gothic"/>
              <a:buNone/>
              <a:defRPr/>
            </a:lvl3pPr>
            <a:lvl4pPr indent="0" marL="1371600" rtl="0">
              <a:spcBef>
                <a:spcPts val="0"/>
              </a:spcBef>
              <a:buFont typeface="Century Gothic"/>
              <a:buNone/>
              <a:defRPr/>
            </a:lvl4pPr>
            <a:lvl5pPr indent="0" marL="1828800" rtl="0">
              <a:spcBef>
                <a:spcPts val="0"/>
              </a:spcBef>
              <a:buFont typeface="Century Gothic"/>
              <a:buNone/>
              <a:defRPr/>
            </a:lvl5pPr>
            <a:lvl6pPr indent="0" marL="2286000" rtl="0">
              <a:spcBef>
                <a:spcPts val="0"/>
              </a:spcBef>
              <a:buFont typeface="Century Gothic"/>
              <a:buNone/>
              <a:defRPr/>
            </a:lvl6pPr>
            <a:lvl7pPr indent="0" marL="2743200" rtl="0">
              <a:spcBef>
                <a:spcPts val="0"/>
              </a:spcBef>
              <a:buFont typeface="Century Gothic"/>
              <a:buNone/>
              <a:defRPr/>
            </a:lvl7pPr>
            <a:lvl8pPr indent="0" marL="3200400" rtl="0">
              <a:spcBef>
                <a:spcPts val="0"/>
              </a:spcBef>
              <a:buFont typeface="Century Gothic"/>
              <a:buNone/>
              <a:defRPr/>
            </a:lvl8pPr>
            <a:lvl9pPr indent="0" marL="3657600" rtl="0">
              <a:spcBef>
                <a:spcPts val="0"/>
              </a:spcBef>
              <a:buFont typeface="Century Gothic"/>
              <a:buNone/>
              <a:defRPr/>
            </a:lvl9pPr>
          </a:lstStyle>
          <a:p/>
        </p:txBody>
      </p:sp>
      <p:sp>
        <p:nvSpPr>
          <p:cNvPr id="74" name="Shape 74"/>
          <p:cNvSpPr txBox="1"/>
          <p:nvPr>
            <p:ph idx="10" type="dt"/>
          </p:nvPr>
        </p:nvSpPr>
        <p:spPr>
          <a:xfrm>
            <a:off x="8595360" y="6356350"/>
            <a:ext cx="29108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75" name="Shape 75"/>
          <p:cNvSpPr txBox="1"/>
          <p:nvPr>
            <p:ph idx="11" type="ftr"/>
          </p:nvPr>
        </p:nvSpPr>
        <p:spPr>
          <a:xfrm>
            <a:off x="685800" y="6355844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76" name="Shape 76"/>
          <p:cNvSpPr txBox="1"/>
          <p:nvPr>
            <p:ph idx="12" type="sldNum"/>
          </p:nvPr>
        </p:nvSpPr>
        <p:spPr>
          <a:xfrm>
            <a:off x="8763000" y="38100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>
            <a:lvl1pPr indent="0" marL="0" marR="0" rtl="0" algn="r">
              <a:spcBef>
                <a:spcPts val="0"/>
              </a:spcBef>
              <a:buNone/>
              <a:defRPr b="0" baseline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indent="0" lvl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AU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 and Caption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Shape 7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375150"/>
            <a:ext cx="12192000" cy="248285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Shape 79"/>
          <p:cNvSpPr txBox="1"/>
          <p:nvPr>
            <p:ph type="title"/>
          </p:nvPr>
        </p:nvSpPr>
        <p:spPr>
          <a:xfrm>
            <a:off x="685800" y="753531"/>
            <a:ext cx="10820400" cy="280246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l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1024466" y="3649132"/>
            <a:ext cx="10130516" cy="99906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rtl="0">
              <a:spcBef>
                <a:spcPts val="0"/>
              </a:spcBef>
              <a:buFont typeface="Century Gothic"/>
              <a:buNone/>
              <a:defRPr/>
            </a:lvl1pPr>
            <a:lvl2pPr indent="0" marL="457200" rtl="0">
              <a:spcBef>
                <a:spcPts val="0"/>
              </a:spcBef>
              <a:buFont typeface="Century Gothic"/>
              <a:buNone/>
              <a:defRPr/>
            </a:lvl2pPr>
            <a:lvl3pPr indent="0" marL="914400" rtl="0">
              <a:spcBef>
                <a:spcPts val="0"/>
              </a:spcBef>
              <a:buFont typeface="Century Gothic"/>
              <a:buNone/>
              <a:defRPr/>
            </a:lvl3pPr>
            <a:lvl4pPr indent="0" marL="1371600" rtl="0">
              <a:spcBef>
                <a:spcPts val="0"/>
              </a:spcBef>
              <a:buFont typeface="Century Gothic"/>
              <a:buNone/>
              <a:defRPr/>
            </a:lvl4pPr>
            <a:lvl5pPr indent="0" marL="1828800" rtl="0">
              <a:spcBef>
                <a:spcPts val="0"/>
              </a:spcBef>
              <a:buFont typeface="Century Gothic"/>
              <a:buNone/>
              <a:defRPr/>
            </a:lvl5pPr>
            <a:lvl6pPr indent="0" marL="2286000" rtl="0">
              <a:spcBef>
                <a:spcPts val="0"/>
              </a:spcBef>
              <a:buFont typeface="Century Gothic"/>
              <a:buNone/>
              <a:defRPr/>
            </a:lvl6pPr>
            <a:lvl7pPr indent="0" marL="2743200" rtl="0">
              <a:spcBef>
                <a:spcPts val="0"/>
              </a:spcBef>
              <a:buFont typeface="Century Gothic"/>
              <a:buNone/>
              <a:defRPr/>
            </a:lvl7pPr>
            <a:lvl8pPr indent="0" marL="3200400" rtl="0">
              <a:spcBef>
                <a:spcPts val="0"/>
              </a:spcBef>
              <a:buFont typeface="Century Gothic"/>
              <a:buNone/>
              <a:defRPr/>
            </a:lvl8pPr>
            <a:lvl9pPr indent="0" marL="3657600" rtl="0">
              <a:spcBef>
                <a:spcPts val="0"/>
              </a:spcBef>
              <a:buFont typeface="Century Gothic"/>
              <a:buNone/>
              <a:defRPr/>
            </a:lvl9pPr>
          </a:lstStyle>
          <a:p/>
        </p:txBody>
      </p:sp>
      <p:sp>
        <p:nvSpPr>
          <p:cNvPr id="81" name="Shape 81"/>
          <p:cNvSpPr txBox="1"/>
          <p:nvPr>
            <p:ph idx="10" type="dt"/>
          </p:nvPr>
        </p:nvSpPr>
        <p:spPr>
          <a:xfrm>
            <a:off x="7814452" y="381000"/>
            <a:ext cx="29108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82" name="Shape 82"/>
          <p:cNvSpPr txBox="1"/>
          <p:nvPr>
            <p:ph idx="11" type="ftr"/>
          </p:nvPr>
        </p:nvSpPr>
        <p:spPr>
          <a:xfrm>
            <a:off x="685800" y="379940"/>
            <a:ext cx="699149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83" name="Shape 83"/>
          <p:cNvSpPr txBox="1"/>
          <p:nvPr>
            <p:ph idx="12" type="sldNum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>
            <a:lvl1pPr indent="0" marL="0" marR="0" rtl="0" algn="r">
              <a:spcBef>
                <a:spcPts val="0"/>
              </a:spcBef>
              <a:buNone/>
              <a:defRPr b="0" baseline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indent="0" lvl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AU"/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Quote with Caption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Shape 8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375150"/>
            <a:ext cx="12192000" cy="248285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Shape 86"/>
          <p:cNvSpPr txBox="1"/>
          <p:nvPr>
            <p:ph type="title"/>
          </p:nvPr>
        </p:nvSpPr>
        <p:spPr>
          <a:xfrm>
            <a:off x="1024466" y="753533"/>
            <a:ext cx="10151533" cy="260449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l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1303865" y="3365555"/>
            <a:ext cx="9592736" cy="44444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>
              <a:spcBef>
                <a:spcPts val="0"/>
              </a:spcBef>
              <a:buFont typeface="Century Gothic"/>
              <a:buNone/>
              <a:defRPr/>
            </a:lvl1pPr>
            <a:lvl2pPr indent="0" marL="457200" rtl="0">
              <a:spcBef>
                <a:spcPts val="0"/>
              </a:spcBef>
              <a:buFont typeface="Century Gothic"/>
              <a:buNone/>
              <a:defRPr/>
            </a:lvl2pPr>
            <a:lvl3pPr indent="0" marL="914400" rtl="0">
              <a:spcBef>
                <a:spcPts val="0"/>
              </a:spcBef>
              <a:buFont typeface="Century Gothic"/>
              <a:buNone/>
              <a:defRPr/>
            </a:lvl3pPr>
            <a:lvl4pPr indent="0" marL="1371600" rtl="0">
              <a:spcBef>
                <a:spcPts val="0"/>
              </a:spcBef>
              <a:buFont typeface="Century Gothic"/>
              <a:buNone/>
              <a:defRPr/>
            </a:lvl4pPr>
            <a:lvl5pPr indent="0" marL="1828800" rtl="0">
              <a:spcBef>
                <a:spcPts val="0"/>
              </a:spcBef>
              <a:buFont typeface="Century Gothic"/>
              <a:buNone/>
              <a:defRPr/>
            </a:lvl5pPr>
            <a:lvl6pPr indent="0" marL="2286000" rtl="0">
              <a:spcBef>
                <a:spcPts val="0"/>
              </a:spcBef>
              <a:buFont typeface="Century Gothic"/>
              <a:buNone/>
              <a:defRPr/>
            </a:lvl6pPr>
            <a:lvl7pPr indent="0" marL="2743200" rtl="0">
              <a:spcBef>
                <a:spcPts val="0"/>
              </a:spcBef>
              <a:buFont typeface="Century Gothic"/>
              <a:buNone/>
              <a:defRPr/>
            </a:lvl7pPr>
            <a:lvl8pPr indent="0" marL="3200400" rtl="0">
              <a:spcBef>
                <a:spcPts val="0"/>
              </a:spcBef>
              <a:buFont typeface="Century Gothic"/>
              <a:buNone/>
              <a:defRPr/>
            </a:lvl8pPr>
            <a:lvl9pPr indent="0" marL="3657600" rtl="0">
              <a:spcBef>
                <a:spcPts val="0"/>
              </a:spcBef>
              <a:buFont typeface="Century Gothic"/>
              <a:buNone/>
              <a:defRPr/>
            </a:lvl9pPr>
          </a:lstStyle>
          <a:p/>
        </p:txBody>
      </p:sp>
      <p:sp>
        <p:nvSpPr>
          <p:cNvPr id="88" name="Shape 88"/>
          <p:cNvSpPr txBox="1"/>
          <p:nvPr>
            <p:ph idx="2" type="body"/>
          </p:nvPr>
        </p:nvSpPr>
        <p:spPr>
          <a:xfrm>
            <a:off x="1024466" y="3959862"/>
            <a:ext cx="10151533" cy="67987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rtl="0">
              <a:spcBef>
                <a:spcPts val="0"/>
              </a:spcBef>
              <a:buFont typeface="Century Gothic"/>
              <a:buNone/>
              <a:defRPr/>
            </a:lvl1pPr>
            <a:lvl2pPr indent="0" marL="457200" rtl="0">
              <a:spcBef>
                <a:spcPts val="0"/>
              </a:spcBef>
              <a:buFont typeface="Century Gothic"/>
              <a:buNone/>
              <a:defRPr/>
            </a:lvl2pPr>
            <a:lvl3pPr indent="0" marL="914400" rtl="0">
              <a:spcBef>
                <a:spcPts val="0"/>
              </a:spcBef>
              <a:buFont typeface="Century Gothic"/>
              <a:buNone/>
              <a:defRPr/>
            </a:lvl3pPr>
            <a:lvl4pPr indent="0" marL="1371600" rtl="0">
              <a:spcBef>
                <a:spcPts val="0"/>
              </a:spcBef>
              <a:buFont typeface="Century Gothic"/>
              <a:buNone/>
              <a:defRPr/>
            </a:lvl4pPr>
            <a:lvl5pPr indent="0" marL="1828800" rtl="0">
              <a:spcBef>
                <a:spcPts val="0"/>
              </a:spcBef>
              <a:buFont typeface="Century Gothic"/>
              <a:buNone/>
              <a:defRPr/>
            </a:lvl5pPr>
            <a:lvl6pPr indent="0" marL="2286000" rtl="0">
              <a:spcBef>
                <a:spcPts val="0"/>
              </a:spcBef>
              <a:buFont typeface="Century Gothic"/>
              <a:buNone/>
              <a:defRPr/>
            </a:lvl6pPr>
            <a:lvl7pPr indent="0" marL="2743200" rtl="0">
              <a:spcBef>
                <a:spcPts val="0"/>
              </a:spcBef>
              <a:buFont typeface="Century Gothic"/>
              <a:buNone/>
              <a:defRPr/>
            </a:lvl7pPr>
            <a:lvl8pPr indent="0" marL="3200400" rtl="0">
              <a:spcBef>
                <a:spcPts val="0"/>
              </a:spcBef>
              <a:buFont typeface="Century Gothic"/>
              <a:buNone/>
              <a:defRPr/>
            </a:lvl8pPr>
            <a:lvl9pPr indent="0" marL="3657600" rtl="0">
              <a:spcBef>
                <a:spcPts val="0"/>
              </a:spcBef>
              <a:buFont typeface="Century Gothic"/>
              <a:buNone/>
              <a:defRPr/>
            </a:lvl9pPr>
          </a:lstStyle>
          <a:p/>
        </p:txBody>
      </p:sp>
      <p:sp>
        <p:nvSpPr>
          <p:cNvPr id="89" name="Shape 89"/>
          <p:cNvSpPr txBox="1"/>
          <p:nvPr>
            <p:ph idx="10" type="dt"/>
          </p:nvPr>
        </p:nvSpPr>
        <p:spPr>
          <a:xfrm>
            <a:off x="7814452" y="381000"/>
            <a:ext cx="29108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90" name="Shape 90"/>
          <p:cNvSpPr txBox="1"/>
          <p:nvPr>
            <p:ph idx="11" type="ftr"/>
          </p:nvPr>
        </p:nvSpPr>
        <p:spPr>
          <a:xfrm>
            <a:off x="685800" y="379940"/>
            <a:ext cx="699149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91" name="Shape 91"/>
          <p:cNvSpPr txBox="1"/>
          <p:nvPr>
            <p:ph idx="12" type="sldNum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>
            <a:lvl1pPr indent="0" marL="0" marR="0" rtl="0" algn="r">
              <a:spcBef>
                <a:spcPts val="0"/>
              </a:spcBef>
              <a:buNone/>
              <a:defRPr b="0" baseline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indent="0" lvl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AU"/>
              <a:t>‹#›</a:t>
            </a:fld>
          </a:p>
        </p:txBody>
      </p:sp>
      <p:sp>
        <p:nvSpPr>
          <p:cNvPr id="92" name="Shape 92"/>
          <p:cNvSpPr txBox="1"/>
          <p:nvPr/>
        </p:nvSpPr>
        <p:spPr>
          <a:xfrm>
            <a:off x="476250" y="933450"/>
            <a:ext cx="609599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1"/>
              </a:buClr>
              <a:buSzPct val="25000"/>
              <a:buFont typeface="Century Gothic"/>
              <a:buNone/>
            </a:pPr>
            <a:r>
              <a:rPr b="0" baseline="0" i="0" lang="en-AU" sz="8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</a:t>
            </a:r>
          </a:p>
        </p:txBody>
      </p:sp>
      <p:sp>
        <p:nvSpPr>
          <p:cNvPr id="93" name="Shape 93"/>
          <p:cNvSpPr txBox="1"/>
          <p:nvPr/>
        </p:nvSpPr>
        <p:spPr>
          <a:xfrm>
            <a:off x="10984229" y="2701290"/>
            <a:ext cx="609599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Clr>
                <a:schemeClr val="lt1"/>
              </a:buClr>
              <a:buSzPct val="25000"/>
              <a:buFont typeface="Century Gothic"/>
              <a:buNone/>
            </a:pPr>
            <a:r>
              <a:rPr b="0" baseline="0" i="0" lang="en-AU" sz="8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Name Card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Shape 9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375150"/>
            <a:ext cx="12192000" cy="248285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Shape 96"/>
          <p:cNvSpPr txBox="1"/>
          <p:nvPr>
            <p:ph type="title"/>
          </p:nvPr>
        </p:nvSpPr>
        <p:spPr>
          <a:xfrm>
            <a:off x="1024495" y="1124700"/>
            <a:ext cx="10146185" cy="2511834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1024466" y="3648314"/>
            <a:ext cx="10144653" cy="99988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>
              <a:spcBef>
                <a:spcPts val="0"/>
              </a:spcBef>
              <a:buFont typeface="Century Gothic"/>
              <a:buNone/>
              <a:defRPr/>
            </a:lvl1pPr>
            <a:lvl2pPr indent="0" marL="457200" rtl="0">
              <a:spcBef>
                <a:spcPts val="0"/>
              </a:spcBef>
              <a:buFont typeface="Century Gothic"/>
              <a:buNone/>
              <a:defRPr/>
            </a:lvl2pPr>
            <a:lvl3pPr indent="0" marL="914400" rtl="0">
              <a:spcBef>
                <a:spcPts val="0"/>
              </a:spcBef>
              <a:buFont typeface="Century Gothic"/>
              <a:buNone/>
              <a:defRPr/>
            </a:lvl3pPr>
            <a:lvl4pPr indent="0" marL="1371600" rtl="0">
              <a:spcBef>
                <a:spcPts val="0"/>
              </a:spcBef>
              <a:buFont typeface="Century Gothic"/>
              <a:buNone/>
              <a:defRPr/>
            </a:lvl4pPr>
            <a:lvl5pPr indent="0" marL="1828800" rtl="0">
              <a:spcBef>
                <a:spcPts val="0"/>
              </a:spcBef>
              <a:buFont typeface="Century Gothic"/>
              <a:buNone/>
              <a:defRPr/>
            </a:lvl5pPr>
            <a:lvl6pPr indent="0" marL="2286000" rtl="0">
              <a:spcBef>
                <a:spcPts val="0"/>
              </a:spcBef>
              <a:buFont typeface="Century Gothic"/>
              <a:buNone/>
              <a:defRPr/>
            </a:lvl6pPr>
            <a:lvl7pPr indent="0" marL="2743200" rtl="0">
              <a:spcBef>
                <a:spcPts val="0"/>
              </a:spcBef>
              <a:buFont typeface="Century Gothic"/>
              <a:buNone/>
              <a:defRPr/>
            </a:lvl7pPr>
            <a:lvl8pPr indent="0" marL="3200400" rtl="0">
              <a:spcBef>
                <a:spcPts val="0"/>
              </a:spcBef>
              <a:buFont typeface="Century Gothic"/>
              <a:buNone/>
              <a:defRPr/>
            </a:lvl8pPr>
            <a:lvl9pPr indent="0" marL="3657600" rtl="0">
              <a:spcBef>
                <a:spcPts val="0"/>
              </a:spcBef>
              <a:buFont typeface="Century Gothic"/>
              <a:buNone/>
              <a:defRPr/>
            </a:lvl9pPr>
          </a:lstStyle>
          <a:p/>
        </p:txBody>
      </p:sp>
      <p:sp>
        <p:nvSpPr>
          <p:cNvPr id="98" name="Shape 98"/>
          <p:cNvSpPr txBox="1"/>
          <p:nvPr>
            <p:ph idx="10" type="dt"/>
          </p:nvPr>
        </p:nvSpPr>
        <p:spPr>
          <a:xfrm>
            <a:off x="7814452" y="378883"/>
            <a:ext cx="29108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99" name="Shape 99"/>
          <p:cNvSpPr txBox="1"/>
          <p:nvPr>
            <p:ph idx="11" type="ftr"/>
          </p:nvPr>
        </p:nvSpPr>
        <p:spPr>
          <a:xfrm>
            <a:off x="685800" y="378883"/>
            <a:ext cx="699149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00" name="Shape 100"/>
          <p:cNvSpPr txBox="1"/>
          <p:nvPr>
            <p:ph idx="12" type="sldNum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>
            <a:lvl1pPr indent="0" marL="0" marR="0" rtl="0" algn="r">
              <a:spcBef>
                <a:spcPts val="0"/>
              </a:spcBef>
              <a:buNone/>
              <a:defRPr b="0" baseline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indent="0" lvl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AU"/>
              <a:t>‹#›</a:t>
            </a:fld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3 Column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>
            <p:ph type="title"/>
          </p:nvPr>
        </p:nvSpPr>
        <p:spPr>
          <a:xfrm>
            <a:off x="2895600" y="761999"/>
            <a:ext cx="8610599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r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x="685800" y="2202080"/>
            <a:ext cx="3456431" cy="61732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/>
            </a:lvl1pPr>
            <a:lvl2pPr indent="0" marL="457200" rtl="0">
              <a:spcBef>
                <a:spcPts val="0"/>
              </a:spcBef>
              <a:buFont typeface="Century Gothic"/>
              <a:buNone/>
              <a:defRPr/>
            </a:lvl2pPr>
            <a:lvl3pPr indent="0" marL="914400" rtl="0">
              <a:spcBef>
                <a:spcPts val="0"/>
              </a:spcBef>
              <a:buFont typeface="Century Gothic"/>
              <a:buNone/>
              <a:defRPr/>
            </a:lvl3pPr>
            <a:lvl4pPr indent="0" marL="1371600" rtl="0">
              <a:spcBef>
                <a:spcPts val="0"/>
              </a:spcBef>
              <a:buFont typeface="Century Gothic"/>
              <a:buNone/>
              <a:defRPr/>
            </a:lvl4pPr>
            <a:lvl5pPr indent="0" marL="1828800" rtl="0">
              <a:spcBef>
                <a:spcPts val="0"/>
              </a:spcBef>
              <a:buFont typeface="Century Gothic"/>
              <a:buNone/>
              <a:defRPr/>
            </a:lvl5pPr>
            <a:lvl6pPr indent="0" marL="2286000" rtl="0">
              <a:spcBef>
                <a:spcPts val="0"/>
              </a:spcBef>
              <a:buFont typeface="Century Gothic"/>
              <a:buNone/>
              <a:defRPr/>
            </a:lvl6pPr>
            <a:lvl7pPr indent="0" marL="2743200" rtl="0">
              <a:spcBef>
                <a:spcPts val="0"/>
              </a:spcBef>
              <a:buFont typeface="Century Gothic"/>
              <a:buNone/>
              <a:defRPr/>
            </a:lvl7pPr>
            <a:lvl8pPr indent="0" marL="3200400" rtl="0">
              <a:spcBef>
                <a:spcPts val="0"/>
              </a:spcBef>
              <a:buFont typeface="Century Gothic"/>
              <a:buNone/>
              <a:defRPr/>
            </a:lvl8pPr>
            <a:lvl9pPr indent="0" marL="3657600" rtl="0">
              <a:spcBef>
                <a:spcPts val="0"/>
              </a:spcBef>
              <a:buFont typeface="Century Gothic"/>
              <a:buNone/>
              <a:defRPr/>
            </a:lvl9pPr>
          </a:lstStyle>
          <a:p/>
        </p:txBody>
      </p:sp>
      <p:sp>
        <p:nvSpPr>
          <p:cNvPr id="104" name="Shape 104"/>
          <p:cNvSpPr txBox="1"/>
          <p:nvPr>
            <p:ph idx="2" type="body"/>
          </p:nvPr>
        </p:nvSpPr>
        <p:spPr>
          <a:xfrm>
            <a:off x="685799" y="2904565"/>
            <a:ext cx="3456431" cy="331413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>
              <a:spcBef>
                <a:spcPts val="0"/>
              </a:spcBef>
              <a:buFont typeface="Century Gothic"/>
              <a:buNone/>
              <a:defRPr/>
            </a:lvl1pPr>
            <a:lvl2pPr indent="0" marL="457200" rtl="0">
              <a:spcBef>
                <a:spcPts val="0"/>
              </a:spcBef>
              <a:buFont typeface="Century Gothic"/>
              <a:buNone/>
              <a:defRPr/>
            </a:lvl2pPr>
            <a:lvl3pPr indent="0" marL="914400" rtl="0">
              <a:spcBef>
                <a:spcPts val="0"/>
              </a:spcBef>
              <a:buFont typeface="Century Gothic"/>
              <a:buNone/>
              <a:defRPr/>
            </a:lvl3pPr>
            <a:lvl4pPr indent="0" marL="1371600" rtl="0">
              <a:spcBef>
                <a:spcPts val="0"/>
              </a:spcBef>
              <a:buFont typeface="Century Gothic"/>
              <a:buNone/>
              <a:defRPr/>
            </a:lvl4pPr>
            <a:lvl5pPr indent="0" marL="1828800" rtl="0">
              <a:spcBef>
                <a:spcPts val="0"/>
              </a:spcBef>
              <a:buFont typeface="Century Gothic"/>
              <a:buNone/>
              <a:defRPr/>
            </a:lvl5pPr>
            <a:lvl6pPr indent="0" marL="2286000" rtl="0">
              <a:spcBef>
                <a:spcPts val="0"/>
              </a:spcBef>
              <a:buFont typeface="Century Gothic"/>
              <a:buNone/>
              <a:defRPr/>
            </a:lvl6pPr>
            <a:lvl7pPr indent="0" marL="2743200" rtl="0">
              <a:spcBef>
                <a:spcPts val="0"/>
              </a:spcBef>
              <a:buFont typeface="Century Gothic"/>
              <a:buNone/>
              <a:defRPr/>
            </a:lvl7pPr>
            <a:lvl8pPr indent="0" marL="3200400" rtl="0">
              <a:spcBef>
                <a:spcPts val="0"/>
              </a:spcBef>
              <a:buFont typeface="Century Gothic"/>
              <a:buNone/>
              <a:defRPr/>
            </a:lvl8pPr>
            <a:lvl9pPr indent="0" marL="3657600" rtl="0">
              <a:spcBef>
                <a:spcPts val="0"/>
              </a:spcBef>
              <a:buFont typeface="Century Gothic"/>
              <a:buNone/>
              <a:defRPr/>
            </a:lvl9pPr>
          </a:lstStyle>
          <a:p/>
        </p:txBody>
      </p:sp>
      <p:sp>
        <p:nvSpPr>
          <p:cNvPr id="105" name="Shape 105"/>
          <p:cNvSpPr txBox="1"/>
          <p:nvPr>
            <p:ph idx="3" type="body"/>
          </p:nvPr>
        </p:nvSpPr>
        <p:spPr>
          <a:xfrm>
            <a:off x="4368800" y="2201333"/>
            <a:ext cx="3456431" cy="626533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/>
            </a:lvl1pPr>
            <a:lvl2pPr indent="0" marL="457200" rtl="0">
              <a:spcBef>
                <a:spcPts val="0"/>
              </a:spcBef>
              <a:buFont typeface="Century Gothic"/>
              <a:buNone/>
              <a:defRPr/>
            </a:lvl2pPr>
            <a:lvl3pPr indent="0" marL="914400" rtl="0">
              <a:spcBef>
                <a:spcPts val="0"/>
              </a:spcBef>
              <a:buFont typeface="Century Gothic"/>
              <a:buNone/>
              <a:defRPr/>
            </a:lvl3pPr>
            <a:lvl4pPr indent="0" marL="1371600" rtl="0">
              <a:spcBef>
                <a:spcPts val="0"/>
              </a:spcBef>
              <a:buFont typeface="Century Gothic"/>
              <a:buNone/>
              <a:defRPr/>
            </a:lvl4pPr>
            <a:lvl5pPr indent="0" marL="1828800" rtl="0">
              <a:spcBef>
                <a:spcPts val="0"/>
              </a:spcBef>
              <a:buFont typeface="Century Gothic"/>
              <a:buNone/>
              <a:defRPr/>
            </a:lvl5pPr>
            <a:lvl6pPr indent="0" marL="2286000" rtl="0">
              <a:spcBef>
                <a:spcPts val="0"/>
              </a:spcBef>
              <a:buFont typeface="Century Gothic"/>
              <a:buNone/>
              <a:defRPr/>
            </a:lvl6pPr>
            <a:lvl7pPr indent="0" marL="2743200" rtl="0">
              <a:spcBef>
                <a:spcPts val="0"/>
              </a:spcBef>
              <a:buFont typeface="Century Gothic"/>
              <a:buNone/>
              <a:defRPr/>
            </a:lvl7pPr>
            <a:lvl8pPr indent="0" marL="3200400" rtl="0">
              <a:spcBef>
                <a:spcPts val="0"/>
              </a:spcBef>
              <a:buFont typeface="Century Gothic"/>
              <a:buNone/>
              <a:defRPr/>
            </a:lvl8pPr>
            <a:lvl9pPr indent="0" marL="3657600" rtl="0">
              <a:spcBef>
                <a:spcPts val="0"/>
              </a:spcBef>
              <a:buFont typeface="Century Gothic"/>
              <a:buNone/>
              <a:defRPr/>
            </a:lvl9pPr>
          </a:lstStyle>
          <a:p/>
        </p:txBody>
      </p:sp>
      <p:sp>
        <p:nvSpPr>
          <p:cNvPr id="106" name="Shape 106"/>
          <p:cNvSpPr txBox="1"/>
          <p:nvPr>
            <p:ph idx="4" type="body"/>
          </p:nvPr>
        </p:nvSpPr>
        <p:spPr>
          <a:xfrm>
            <a:off x="4366857" y="2904066"/>
            <a:ext cx="3456431" cy="331461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>
              <a:spcBef>
                <a:spcPts val="0"/>
              </a:spcBef>
              <a:buFont typeface="Century Gothic"/>
              <a:buNone/>
              <a:defRPr/>
            </a:lvl1pPr>
            <a:lvl2pPr indent="0" marL="457200" rtl="0">
              <a:spcBef>
                <a:spcPts val="0"/>
              </a:spcBef>
              <a:buFont typeface="Century Gothic"/>
              <a:buNone/>
              <a:defRPr/>
            </a:lvl2pPr>
            <a:lvl3pPr indent="0" marL="914400" rtl="0">
              <a:spcBef>
                <a:spcPts val="0"/>
              </a:spcBef>
              <a:buFont typeface="Century Gothic"/>
              <a:buNone/>
              <a:defRPr/>
            </a:lvl3pPr>
            <a:lvl4pPr indent="0" marL="1371600" rtl="0">
              <a:spcBef>
                <a:spcPts val="0"/>
              </a:spcBef>
              <a:buFont typeface="Century Gothic"/>
              <a:buNone/>
              <a:defRPr/>
            </a:lvl4pPr>
            <a:lvl5pPr indent="0" marL="1828800" rtl="0">
              <a:spcBef>
                <a:spcPts val="0"/>
              </a:spcBef>
              <a:buFont typeface="Century Gothic"/>
              <a:buNone/>
              <a:defRPr/>
            </a:lvl5pPr>
            <a:lvl6pPr indent="0" marL="2286000" rtl="0">
              <a:spcBef>
                <a:spcPts val="0"/>
              </a:spcBef>
              <a:buFont typeface="Century Gothic"/>
              <a:buNone/>
              <a:defRPr/>
            </a:lvl6pPr>
            <a:lvl7pPr indent="0" marL="2743200" rtl="0">
              <a:spcBef>
                <a:spcPts val="0"/>
              </a:spcBef>
              <a:buFont typeface="Century Gothic"/>
              <a:buNone/>
              <a:defRPr/>
            </a:lvl7pPr>
            <a:lvl8pPr indent="0" marL="3200400" rtl="0">
              <a:spcBef>
                <a:spcPts val="0"/>
              </a:spcBef>
              <a:buFont typeface="Century Gothic"/>
              <a:buNone/>
              <a:defRPr/>
            </a:lvl8pPr>
            <a:lvl9pPr indent="0" marL="3657600" rtl="0">
              <a:spcBef>
                <a:spcPts val="0"/>
              </a:spcBef>
              <a:buFont typeface="Century Gothic"/>
              <a:buNone/>
              <a:defRPr/>
            </a:lvl9pPr>
          </a:lstStyle>
          <a:p/>
        </p:txBody>
      </p:sp>
      <p:sp>
        <p:nvSpPr>
          <p:cNvPr id="107" name="Shape 107"/>
          <p:cNvSpPr txBox="1"/>
          <p:nvPr>
            <p:ph idx="5" type="body"/>
          </p:nvPr>
        </p:nvSpPr>
        <p:spPr>
          <a:xfrm>
            <a:off x="8051800" y="2192866"/>
            <a:ext cx="3456431" cy="626533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/>
            </a:lvl1pPr>
            <a:lvl2pPr indent="0" marL="457200" rtl="0">
              <a:spcBef>
                <a:spcPts val="0"/>
              </a:spcBef>
              <a:buFont typeface="Century Gothic"/>
              <a:buNone/>
              <a:defRPr/>
            </a:lvl2pPr>
            <a:lvl3pPr indent="0" marL="914400" rtl="0">
              <a:spcBef>
                <a:spcPts val="0"/>
              </a:spcBef>
              <a:buFont typeface="Century Gothic"/>
              <a:buNone/>
              <a:defRPr/>
            </a:lvl3pPr>
            <a:lvl4pPr indent="0" marL="1371600" rtl="0">
              <a:spcBef>
                <a:spcPts val="0"/>
              </a:spcBef>
              <a:buFont typeface="Century Gothic"/>
              <a:buNone/>
              <a:defRPr/>
            </a:lvl4pPr>
            <a:lvl5pPr indent="0" marL="1828800" rtl="0">
              <a:spcBef>
                <a:spcPts val="0"/>
              </a:spcBef>
              <a:buFont typeface="Century Gothic"/>
              <a:buNone/>
              <a:defRPr/>
            </a:lvl5pPr>
            <a:lvl6pPr indent="0" marL="2286000" rtl="0">
              <a:spcBef>
                <a:spcPts val="0"/>
              </a:spcBef>
              <a:buFont typeface="Century Gothic"/>
              <a:buNone/>
              <a:defRPr/>
            </a:lvl6pPr>
            <a:lvl7pPr indent="0" marL="2743200" rtl="0">
              <a:spcBef>
                <a:spcPts val="0"/>
              </a:spcBef>
              <a:buFont typeface="Century Gothic"/>
              <a:buNone/>
              <a:defRPr/>
            </a:lvl7pPr>
            <a:lvl8pPr indent="0" marL="3200400" rtl="0">
              <a:spcBef>
                <a:spcPts val="0"/>
              </a:spcBef>
              <a:buFont typeface="Century Gothic"/>
              <a:buNone/>
              <a:defRPr/>
            </a:lvl8pPr>
            <a:lvl9pPr indent="0" marL="3657600" rtl="0">
              <a:spcBef>
                <a:spcPts val="0"/>
              </a:spcBef>
              <a:buFont typeface="Century Gothic"/>
              <a:buNone/>
              <a:defRPr/>
            </a:lvl9pPr>
          </a:lstStyle>
          <a:p/>
        </p:txBody>
      </p:sp>
      <p:sp>
        <p:nvSpPr>
          <p:cNvPr id="108" name="Shape 108"/>
          <p:cNvSpPr txBox="1"/>
          <p:nvPr>
            <p:ph idx="6" type="body"/>
          </p:nvPr>
        </p:nvSpPr>
        <p:spPr>
          <a:xfrm>
            <a:off x="8051800" y="2904565"/>
            <a:ext cx="3456431" cy="331413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>
              <a:spcBef>
                <a:spcPts val="0"/>
              </a:spcBef>
              <a:buFont typeface="Century Gothic"/>
              <a:buNone/>
              <a:defRPr/>
            </a:lvl1pPr>
            <a:lvl2pPr indent="0" marL="457200" rtl="0">
              <a:spcBef>
                <a:spcPts val="0"/>
              </a:spcBef>
              <a:buFont typeface="Century Gothic"/>
              <a:buNone/>
              <a:defRPr/>
            </a:lvl2pPr>
            <a:lvl3pPr indent="0" marL="914400" rtl="0">
              <a:spcBef>
                <a:spcPts val="0"/>
              </a:spcBef>
              <a:buFont typeface="Century Gothic"/>
              <a:buNone/>
              <a:defRPr/>
            </a:lvl3pPr>
            <a:lvl4pPr indent="0" marL="1371600" rtl="0">
              <a:spcBef>
                <a:spcPts val="0"/>
              </a:spcBef>
              <a:buFont typeface="Century Gothic"/>
              <a:buNone/>
              <a:defRPr/>
            </a:lvl4pPr>
            <a:lvl5pPr indent="0" marL="1828800" rtl="0">
              <a:spcBef>
                <a:spcPts val="0"/>
              </a:spcBef>
              <a:buFont typeface="Century Gothic"/>
              <a:buNone/>
              <a:defRPr/>
            </a:lvl5pPr>
            <a:lvl6pPr indent="0" marL="2286000" rtl="0">
              <a:spcBef>
                <a:spcPts val="0"/>
              </a:spcBef>
              <a:buFont typeface="Century Gothic"/>
              <a:buNone/>
              <a:defRPr/>
            </a:lvl6pPr>
            <a:lvl7pPr indent="0" marL="2743200" rtl="0">
              <a:spcBef>
                <a:spcPts val="0"/>
              </a:spcBef>
              <a:buFont typeface="Century Gothic"/>
              <a:buNone/>
              <a:defRPr/>
            </a:lvl7pPr>
            <a:lvl8pPr indent="0" marL="3200400" rtl="0">
              <a:spcBef>
                <a:spcPts val="0"/>
              </a:spcBef>
              <a:buFont typeface="Century Gothic"/>
              <a:buNone/>
              <a:defRPr/>
            </a:lvl8pPr>
            <a:lvl9pPr indent="0" marL="3657600" rtl="0">
              <a:spcBef>
                <a:spcPts val="0"/>
              </a:spcBef>
              <a:buFont typeface="Century Gothic"/>
              <a:buNone/>
              <a:defRPr/>
            </a:lvl9pPr>
          </a:lstStyle>
          <a:p/>
        </p:txBody>
      </p:sp>
      <p:sp>
        <p:nvSpPr>
          <p:cNvPr id="109" name="Shape 109"/>
          <p:cNvSpPr txBox="1"/>
          <p:nvPr>
            <p:ph idx="10" type="dt"/>
          </p:nvPr>
        </p:nvSpPr>
        <p:spPr>
          <a:xfrm>
            <a:off x="8595360" y="6356350"/>
            <a:ext cx="29108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10" name="Shape 110"/>
          <p:cNvSpPr txBox="1"/>
          <p:nvPr>
            <p:ph idx="11" type="ftr"/>
          </p:nvPr>
        </p:nvSpPr>
        <p:spPr>
          <a:xfrm>
            <a:off x="685800" y="6355844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11" name="Shape 111"/>
          <p:cNvSpPr txBox="1"/>
          <p:nvPr>
            <p:ph idx="12" type="sldNum"/>
          </p:nvPr>
        </p:nvSpPr>
        <p:spPr>
          <a:xfrm>
            <a:off x="8763000" y="38100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>
            <a:lvl1pPr indent="0" marL="0" marR="0" rtl="0" algn="r">
              <a:spcBef>
                <a:spcPts val="0"/>
              </a:spcBef>
              <a:buNone/>
              <a:defRPr b="0" baseline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indent="0" lvl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AU"/>
              <a:t>‹#›</a:t>
            </a:fld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3 Picture Column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/>
          <p:nvPr>
            <p:ph type="title"/>
          </p:nvPr>
        </p:nvSpPr>
        <p:spPr>
          <a:xfrm>
            <a:off x="2895600" y="762000"/>
            <a:ext cx="8610599" cy="129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r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x="688618" y="4191000"/>
            <a:ext cx="3451582" cy="68276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/>
            </a:lvl1pPr>
            <a:lvl2pPr indent="0" marL="457200" rtl="0">
              <a:spcBef>
                <a:spcPts val="0"/>
              </a:spcBef>
              <a:buFont typeface="Century Gothic"/>
              <a:buNone/>
              <a:defRPr/>
            </a:lvl2pPr>
            <a:lvl3pPr indent="0" marL="914400" rtl="0">
              <a:spcBef>
                <a:spcPts val="0"/>
              </a:spcBef>
              <a:buFont typeface="Century Gothic"/>
              <a:buNone/>
              <a:defRPr/>
            </a:lvl3pPr>
            <a:lvl4pPr indent="0" marL="1371600" rtl="0">
              <a:spcBef>
                <a:spcPts val="0"/>
              </a:spcBef>
              <a:buFont typeface="Century Gothic"/>
              <a:buNone/>
              <a:defRPr/>
            </a:lvl4pPr>
            <a:lvl5pPr indent="0" marL="1828800" rtl="0">
              <a:spcBef>
                <a:spcPts val="0"/>
              </a:spcBef>
              <a:buFont typeface="Century Gothic"/>
              <a:buNone/>
              <a:defRPr/>
            </a:lvl5pPr>
            <a:lvl6pPr indent="0" marL="2286000" rtl="0">
              <a:spcBef>
                <a:spcPts val="0"/>
              </a:spcBef>
              <a:buFont typeface="Century Gothic"/>
              <a:buNone/>
              <a:defRPr/>
            </a:lvl6pPr>
            <a:lvl7pPr indent="0" marL="2743200" rtl="0">
              <a:spcBef>
                <a:spcPts val="0"/>
              </a:spcBef>
              <a:buFont typeface="Century Gothic"/>
              <a:buNone/>
              <a:defRPr/>
            </a:lvl7pPr>
            <a:lvl8pPr indent="0" marL="3200400" rtl="0">
              <a:spcBef>
                <a:spcPts val="0"/>
              </a:spcBef>
              <a:buFont typeface="Century Gothic"/>
              <a:buNone/>
              <a:defRPr/>
            </a:lvl8pPr>
            <a:lvl9pPr indent="0" marL="3657600" rtl="0">
              <a:spcBef>
                <a:spcPts val="0"/>
              </a:spcBef>
              <a:buFont typeface="Century Gothic"/>
              <a:buNone/>
              <a:defRPr/>
            </a:lvl9pPr>
          </a:lstStyle>
          <a:p/>
        </p:txBody>
      </p:sp>
      <p:sp>
        <p:nvSpPr>
          <p:cNvPr id="115" name="Shape 115"/>
          <p:cNvSpPr/>
          <p:nvPr>
            <p:ph idx="2" type="pic"/>
          </p:nvPr>
        </p:nvSpPr>
        <p:spPr>
          <a:xfrm>
            <a:off x="688618" y="2362200"/>
            <a:ext cx="3451582" cy="1524000"/>
          </a:xfrm>
          <a:prstGeom prst="roundRect">
            <a:avLst>
              <a:gd fmla="val 0" name="adj"/>
            </a:avLst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/>
            </a:lvl1pPr>
            <a:lvl2pPr indent="0" marL="457200" marR="0" rtl="0" algn="l"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/>
            </a:lvl2pPr>
            <a:lvl3pPr indent="0" marL="914400" marR="0" rtl="0" algn="l"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/>
            </a:lvl3pPr>
            <a:lvl4pPr indent="0" marL="1371600" marR="0" rtl="0" algn="l"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/>
            </a:lvl4pPr>
            <a:lvl5pPr indent="0" marL="1828800" marR="0" rtl="0" algn="l"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/>
            </a:lvl5pPr>
            <a:lvl6pPr indent="0" marL="2286000" marR="0" rtl="0" algn="l"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/>
            </a:lvl6pPr>
            <a:lvl7pPr indent="0" marL="2743200" marR="0" rtl="0" algn="l"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/>
            </a:lvl7pPr>
            <a:lvl8pPr indent="0" marL="3200400" marR="0" rtl="0" algn="l"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/>
            </a:lvl8pPr>
            <a:lvl9pPr indent="0" marL="3657600" marR="0" rtl="0" algn="l"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/>
            </a:lvl9pPr>
          </a:lstStyle>
          <a:p/>
        </p:txBody>
      </p:sp>
      <p:sp>
        <p:nvSpPr>
          <p:cNvPr id="116" name="Shape 116"/>
          <p:cNvSpPr txBox="1"/>
          <p:nvPr>
            <p:ph idx="3" type="body"/>
          </p:nvPr>
        </p:nvSpPr>
        <p:spPr>
          <a:xfrm>
            <a:off x="688618" y="4873764"/>
            <a:ext cx="3451582" cy="134492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>
              <a:spcBef>
                <a:spcPts val="0"/>
              </a:spcBef>
              <a:buFont typeface="Century Gothic"/>
              <a:buNone/>
              <a:defRPr/>
            </a:lvl1pPr>
            <a:lvl2pPr indent="0" marL="457200" rtl="0">
              <a:spcBef>
                <a:spcPts val="0"/>
              </a:spcBef>
              <a:buFont typeface="Century Gothic"/>
              <a:buNone/>
              <a:defRPr/>
            </a:lvl2pPr>
            <a:lvl3pPr indent="0" marL="914400" rtl="0">
              <a:spcBef>
                <a:spcPts val="0"/>
              </a:spcBef>
              <a:buFont typeface="Century Gothic"/>
              <a:buNone/>
              <a:defRPr/>
            </a:lvl3pPr>
            <a:lvl4pPr indent="0" marL="1371600" rtl="0">
              <a:spcBef>
                <a:spcPts val="0"/>
              </a:spcBef>
              <a:buFont typeface="Century Gothic"/>
              <a:buNone/>
              <a:defRPr/>
            </a:lvl4pPr>
            <a:lvl5pPr indent="0" marL="1828800" rtl="0">
              <a:spcBef>
                <a:spcPts val="0"/>
              </a:spcBef>
              <a:buFont typeface="Century Gothic"/>
              <a:buNone/>
              <a:defRPr/>
            </a:lvl5pPr>
            <a:lvl6pPr indent="0" marL="2286000" rtl="0">
              <a:spcBef>
                <a:spcPts val="0"/>
              </a:spcBef>
              <a:buFont typeface="Century Gothic"/>
              <a:buNone/>
              <a:defRPr/>
            </a:lvl6pPr>
            <a:lvl7pPr indent="0" marL="2743200" rtl="0">
              <a:spcBef>
                <a:spcPts val="0"/>
              </a:spcBef>
              <a:buFont typeface="Century Gothic"/>
              <a:buNone/>
              <a:defRPr/>
            </a:lvl7pPr>
            <a:lvl8pPr indent="0" marL="3200400" rtl="0">
              <a:spcBef>
                <a:spcPts val="0"/>
              </a:spcBef>
              <a:buFont typeface="Century Gothic"/>
              <a:buNone/>
              <a:defRPr/>
            </a:lvl8pPr>
            <a:lvl9pPr indent="0" marL="3657600" rtl="0">
              <a:spcBef>
                <a:spcPts val="0"/>
              </a:spcBef>
              <a:buFont typeface="Century Gothic"/>
              <a:buNone/>
              <a:defRPr/>
            </a:lvl9pPr>
          </a:lstStyle>
          <a:p/>
        </p:txBody>
      </p:sp>
      <p:sp>
        <p:nvSpPr>
          <p:cNvPr id="117" name="Shape 117"/>
          <p:cNvSpPr txBox="1"/>
          <p:nvPr>
            <p:ph idx="4" type="body"/>
          </p:nvPr>
        </p:nvSpPr>
        <p:spPr>
          <a:xfrm>
            <a:off x="4374262" y="4191000"/>
            <a:ext cx="3448934" cy="68276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/>
            </a:lvl1pPr>
            <a:lvl2pPr indent="0" marL="457200" rtl="0">
              <a:spcBef>
                <a:spcPts val="0"/>
              </a:spcBef>
              <a:buFont typeface="Century Gothic"/>
              <a:buNone/>
              <a:defRPr/>
            </a:lvl2pPr>
            <a:lvl3pPr indent="0" marL="914400" rtl="0">
              <a:spcBef>
                <a:spcPts val="0"/>
              </a:spcBef>
              <a:buFont typeface="Century Gothic"/>
              <a:buNone/>
              <a:defRPr/>
            </a:lvl3pPr>
            <a:lvl4pPr indent="0" marL="1371600" rtl="0">
              <a:spcBef>
                <a:spcPts val="0"/>
              </a:spcBef>
              <a:buFont typeface="Century Gothic"/>
              <a:buNone/>
              <a:defRPr/>
            </a:lvl4pPr>
            <a:lvl5pPr indent="0" marL="1828800" rtl="0">
              <a:spcBef>
                <a:spcPts val="0"/>
              </a:spcBef>
              <a:buFont typeface="Century Gothic"/>
              <a:buNone/>
              <a:defRPr/>
            </a:lvl5pPr>
            <a:lvl6pPr indent="0" marL="2286000" rtl="0">
              <a:spcBef>
                <a:spcPts val="0"/>
              </a:spcBef>
              <a:buFont typeface="Century Gothic"/>
              <a:buNone/>
              <a:defRPr/>
            </a:lvl6pPr>
            <a:lvl7pPr indent="0" marL="2743200" rtl="0">
              <a:spcBef>
                <a:spcPts val="0"/>
              </a:spcBef>
              <a:buFont typeface="Century Gothic"/>
              <a:buNone/>
              <a:defRPr/>
            </a:lvl7pPr>
            <a:lvl8pPr indent="0" marL="3200400" rtl="0">
              <a:spcBef>
                <a:spcPts val="0"/>
              </a:spcBef>
              <a:buFont typeface="Century Gothic"/>
              <a:buNone/>
              <a:defRPr/>
            </a:lvl8pPr>
            <a:lvl9pPr indent="0" marL="3657600" rtl="0">
              <a:spcBef>
                <a:spcPts val="0"/>
              </a:spcBef>
              <a:buFont typeface="Century Gothic"/>
              <a:buNone/>
              <a:defRPr/>
            </a:lvl9pPr>
          </a:lstStyle>
          <a:p/>
        </p:txBody>
      </p:sp>
      <p:sp>
        <p:nvSpPr>
          <p:cNvPr id="118" name="Shape 118"/>
          <p:cNvSpPr/>
          <p:nvPr>
            <p:ph idx="5" type="pic"/>
          </p:nvPr>
        </p:nvSpPr>
        <p:spPr>
          <a:xfrm>
            <a:off x="4374262" y="2362200"/>
            <a:ext cx="3448935" cy="1524000"/>
          </a:xfrm>
          <a:prstGeom prst="roundRect">
            <a:avLst>
              <a:gd fmla="val 0" name="adj"/>
            </a:avLst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/>
            </a:lvl1pPr>
            <a:lvl2pPr indent="0" marL="457200" marR="0" rtl="0" algn="l"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/>
            </a:lvl2pPr>
            <a:lvl3pPr indent="0" marL="914400" marR="0" rtl="0" algn="l"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/>
            </a:lvl3pPr>
            <a:lvl4pPr indent="0" marL="1371600" marR="0" rtl="0" algn="l"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/>
            </a:lvl4pPr>
            <a:lvl5pPr indent="0" marL="1828800" marR="0" rtl="0" algn="l"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/>
            </a:lvl5pPr>
            <a:lvl6pPr indent="0" marL="2286000" marR="0" rtl="0" algn="l"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/>
            </a:lvl6pPr>
            <a:lvl7pPr indent="0" marL="2743200" marR="0" rtl="0" algn="l"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/>
            </a:lvl7pPr>
            <a:lvl8pPr indent="0" marL="3200400" marR="0" rtl="0" algn="l"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/>
            </a:lvl8pPr>
            <a:lvl9pPr indent="0" marL="3657600" marR="0" rtl="0" algn="l"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/>
            </a:lvl9pPr>
          </a:lstStyle>
          <a:p/>
        </p:txBody>
      </p:sp>
      <p:sp>
        <p:nvSpPr>
          <p:cNvPr id="119" name="Shape 119"/>
          <p:cNvSpPr txBox="1"/>
          <p:nvPr>
            <p:ph idx="6" type="body"/>
          </p:nvPr>
        </p:nvSpPr>
        <p:spPr>
          <a:xfrm>
            <a:off x="4374264" y="4873762"/>
            <a:ext cx="3448934" cy="134492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>
              <a:spcBef>
                <a:spcPts val="0"/>
              </a:spcBef>
              <a:buFont typeface="Century Gothic"/>
              <a:buNone/>
              <a:defRPr/>
            </a:lvl1pPr>
            <a:lvl2pPr indent="0" marL="457200" rtl="0">
              <a:spcBef>
                <a:spcPts val="0"/>
              </a:spcBef>
              <a:buFont typeface="Century Gothic"/>
              <a:buNone/>
              <a:defRPr/>
            </a:lvl2pPr>
            <a:lvl3pPr indent="0" marL="914400" rtl="0">
              <a:spcBef>
                <a:spcPts val="0"/>
              </a:spcBef>
              <a:buFont typeface="Century Gothic"/>
              <a:buNone/>
              <a:defRPr/>
            </a:lvl3pPr>
            <a:lvl4pPr indent="0" marL="1371600" rtl="0">
              <a:spcBef>
                <a:spcPts val="0"/>
              </a:spcBef>
              <a:buFont typeface="Century Gothic"/>
              <a:buNone/>
              <a:defRPr/>
            </a:lvl4pPr>
            <a:lvl5pPr indent="0" marL="1828800" rtl="0">
              <a:spcBef>
                <a:spcPts val="0"/>
              </a:spcBef>
              <a:buFont typeface="Century Gothic"/>
              <a:buNone/>
              <a:defRPr/>
            </a:lvl5pPr>
            <a:lvl6pPr indent="0" marL="2286000" rtl="0">
              <a:spcBef>
                <a:spcPts val="0"/>
              </a:spcBef>
              <a:buFont typeface="Century Gothic"/>
              <a:buNone/>
              <a:defRPr/>
            </a:lvl6pPr>
            <a:lvl7pPr indent="0" marL="2743200" rtl="0">
              <a:spcBef>
                <a:spcPts val="0"/>
              </a:spcBef>
              <a:buFont typeface="Century Gothic"/>
              <a:buNone/>
              <a:defRPr/>
            </a:lvl7pPr>
            <a:lvl8pPr indent="0" marL="3200400" rtl="0">
              <a:spcBef>
                <a:spcPts val="0"/>
              </a:spcBef>
              <a:buFont typeface="Century Gothic"/>
              <a:buNone/>
              <a:defRPr/>
            </a:lvl8pPr>
            <a:lvl9pPr indent="0" marL="3657600" rtl="0">
              <a:spcBef>
                <a:spcPts val="0"/>
              </a:spcBef>
              <a:buFont typeface="Century Gothic"/>
              <a:buNone/>
              <a:defRPr/>
            </a:lvl9pPr>
          </a:lstStyle>
          <a:p/>
        </p:txBody>
      </p:sp>
      <p:sp>
        <p:nvSpPr>
          <p:cNvPr id="120" name="Shape 120"/>
          <p:cNvSpPr txBox="1"/>
          <p:nvPr>
            <p:ph idx="7" type="body"/>
          </p:nvPr>
        </p:nvSpPr>
        <p:spPr>
          <a:xfrm>
            <a:off x="8049731" y="4191000"/>
            <a:ext cx="3456469" cy="68276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/>
            </a:lvl1pPr>
            <a:lvl2pPr indent="0" marL="457200" rtl="0">
              <a:spcBef>
                <a:spcPts val="0"/>
              </a:spcBef>
              <a:buFont typeface="Century Gothic"/>
              <a:buNone/>
              <a:defRPr/>
            </a:lvl2pPr>
            <a:lvl3pPr indent="0" marL="914400" rtl="0">
              <a:spcBef>
                <a:spcPts val="0"/>
              </a:spcBef>
              <a:buFont typeface="Century Gothic"/>
              <a:buNone/>
              <a:defRPr/>
            </a:lvl3pPr>
            <a:lvl4pPr indent="0" marL="1371600" rtl="0">
              <a:spcBef>
                <a:spcPts val="0"/>
              </a:spcBef>
              <a:buFont typeface="Century Gothic"/>
              <a:buNone/>
              <a:defRPr/>
            </a:lvl4pPr>
            <a:lvl5pPr indent="0" marL="1828800" rtl="0">
              <a:spcBef>
                <a:spcPts val="0"/>
              </a:spcBef>
              <a:buFont typeface="Century Gothic"/>
              <a:buNone/>
              <a:defRPr/>
            </a:lvl5pPr>
            <a:lvl6pPr indent="0" marL="2286000" rtl="0">
              <a:spcBef>
                <a:spcPts val="0"/>
              </a:spcBef>
              <a:buFont typeface="Century Gothic"/>
              <a:buNone/>
              <a:defRPr/>
            </a:lvl6pPr>
            <a:lvl7pPr indent="0" marL="2743200" rtl="0">
              <a:spcBef>
                <a:spcPts val="0"/>
              </a:spcBef>
              <a:buFont typeface="Century Gothic"/>
              <a:buNone/>
              <a:defRPr/>
            </a:lvl7pPr>
            <a:lvl8pPr indent="0" marL="3200400" rtl="0">
              <a:spcBef>
                <a:spcPts val="0"/>
              </a:spcBef>
              <a:buFont typeface="Century Gothic"/>
              <a:buNone/>
              <a:defRPr/>
            </a:lvl8pPr>
            <a:lvl9pPr indent="0" marL="3657600" rtl="0">
              <a:spcBef>
                <a:spcPts val="0"/>
              </a:spcBef>
              <a:buFont typeface="Century Gothic"/>
              <a:buNone/>
              <a:defRPr/>
            </a:lvl9pPr>
          </a:lstStyle>
          <a:p/>
        </p:txBody>
      </p:sp>
      <p:sp>
        <p:nvSpPr>
          <p:cNvPr id="121" name="Shape 121"/>
          <p:cNvSpPr/>
          <p:nvPr>
            <p:ph idx="8" type="pic"/>
          </p:nvPr>
        </p:nvSpPr>
        <p:spPr>
          <a:xfrm>
            <a:off x="8049854" y="2362200"/>
            <a:ext cx="3447878" cy="1524000"/>
          </a:xfrm>
          <a:prstGeom prst="roundRect">
            <a:avLst>
              <a:gd fmla="val 0" name="adj"/>
            </a:avLst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/>
            </a:lvl1pPr>
            <a:lvl2pPr indent="0" marL="457200" marR="0" rtl="0" algn="l"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/>
            </a:lvl2pPr>
            <a:lvl3pPr indent="0" marL="914400" marR="0" rtl="0" algn="l"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/>
            </a:lvl3pPr>
            <a:lvl4pPr indent="0" marL="1371600" marR="0" rtl="0" algn="l"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/>
            </a:lvl4pPr>
            <a:lvl5pPr indent="0" marL="1828800" marR="0" rtl="0" algn="l"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/>
            </a:lvl5pPr>
            <a:lvl6pPr indent="0" marL="2286000" marR="0" rtl="0" algn="l"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/>
            </a:lvl6pPr>
            <a:lvl7pPr indent="0" marL="2743200" marR="0" rtl="0" algn="l"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/>
            </a:lvl7pPr>
            <a:lvl8pPr indent="0" marL="3200400" marR="0" rtl="0" algn="l"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/>
            </a:lvl8pPr>
            <a:lvl9pPr indent="0" marL="3657600" marR="0" rtl="0" algn="l"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/>
            </a:lvl9pPr>
          </a:lstStyle>
          <a:p/>
        </p:txBody>
      </p:sp>
      <p:sp>
        <p:nvSpPr>
          <p:cNvPr id="122" name="Shape 122"/>
          <p:cNvSpPr txBox="1"/>
          <p:nvPr>
            <p:ph idx="9" type="body"/>
          </p:nvPr>
        </p:nvSpPr>
        <p:spPr>
          <a:xfrm>
            <a:off x="8049731" y="4873760"/>
            <a:ext cx="3452445" cy="134492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>
              <a:spcBef>
                <a:spcPts val="0"/>
              </a:spcBef>
              <a:buFont typeface="Century Gothic"/>
              <a:buNone/>
              <a:defRPr/>
            </a:lvl1pPr>
            <a:lvl2pPr indent="0" marL="457200" rtl="0">
              <a:spcBef>
                <a:spcPts val="0"/>
              </a:spcBef>
              <a:buFont typeface="Century Gothic"/>
              <a:buNone/>
              <a:defRPr/>
            </a:lvl2pPr>
            <a:lvl3pPr indent="0" marL="914400" rtl="0">
              <a:spcBef>
                <a:spcPts val="0"/>
              </a:spcBef>
              <a:buFont typeface="Century Gothic"/>
              <a:buNone/>
              <a:defRPr/>
            </a:lvl3pPr>
            <a:lvl4pPr indent="0" marL="1371600" rtl="0">
              <a:spcBef>
                <a:spcPts val="0"/>
              </a:spcBef>
              <a:buFont typeface="Century Gothic"/>
              <a:buNone/>
              <a:defRPr/>
            </a:lvl4pPr>
            <a:lvl5pPr indent="0" marL="1828800" rtl="0">
              <a:spcBef>
                <a:spcPts val="0"/>
              </a:spcBef>
              <a:buFont typeface="Century Gothic"/>
              <a:buNone/>
              <a:defRPr/>
            </a:lvl5pPr>
            <a:lvl6pPr indent="0" marL="2286000" rtl="0">
              <a:spcBef>
                <a:spcPts val="0"/>
              </a:spcBef>
              <a:buFont typeface="Century Gothic"/>
              <a:buNone/>
              <a:defRPr/>
            </a:lvl6pPr>
            <a:lvl7pPr indent="0" marL="2743200" rtl="0">
              <a:spcBef>
                <a:spcPts val="0"/>
              </a:spcBef>
              <a:buFont typeface="Century Gothic"/>
              <a:buNone/>
              <a:defRPr/>
            </a:lvl7pPr>
            <a:lvl8pPr indent="0" marL="3200400" rtl="0">
              <a:spcBef>
                <a:spcPts val="0"/>
              </a:spcBef>
              <a:buFont typeface="Century Gothic"/>
              <a:buNone/>
              <a:defRPr/>
            </a:lvl8pPr>
            <a:lvl9pPr indent="0" marL="3657600" rtl="0">
              <a:spcBef>
                <a:spcPts val="0"/>
              </a:spcBef>
              <a:buFont typeface="Century Gothic"/>
              <a:buNone/>
              <a:defRPr/>
            </a:lvl9pPr>
          </a:lstStyle>
          <a:p/>
        </p:txBody>
      </p:sp>
      <p:sp>
        <p:nvSpPr>
          <p:cNvPr id="123" name="Shape 123"/>
          <p:cNvSpPr txBox="1"/>
          <p:nvPr>
            <p:ph idx="10" type="dt"/>
          </p:nvPr>
        </p:nvSpPr>
        <p:spPr>
          <a:xfrm>
            <a:off x="8595360" y="6356350"/>
            <a:ext cx="29108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24" name="Shape 124"/>
          <p:cNvSpPr txBox="1"/>
          <p:nvPr>
            <p:ph idx="11" type="ftr"/>
          </p:nvPr>
        </p:nvSpPr>
        <p:spPr>
          <a:xfrm>
            <a:off x="685800" y="6355844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25" name="Shape 125"/>
          <p:cNvSpPr txBox="1"/>
          <p:nvPr>
            <p:ph idx="12" type="sldNum"/>
          </p:nvPr>
        </p:nvSpPr>
        <p:spPr>
          <a:xfrm>
            <a:off x="8763000" y="38100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>
            <a:lvl1pPr indent="0" marL="0" marR="0" rtl="0" algn="r">
              <a:spcBef>
                <a:spcPts val="0"/>
              </a:spcBef>
              <a:buNone/>
              <a:defRPr b="0" baseline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indent="0" lvl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AU"/>
              <a:t>‹#›</a:t>
            </a:fld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/>
          <p:nvPr>
            <p:ph type="title"/>
          </p:nvPr>
        </p:nvSpPr>
        <p:spPr>
          <a:xfrm>
            <a:off x="2895600" y="764372"/>
            <a:ext cx="8610599" cy="129302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r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28" name="Shape 128"/>
          <p:cNvSpPr txBox="1"/>
          <p:nvPr>
            <p:ph idx="1" type="body"/>
          </p:nvPr>
        </p:nvSpPr>
        <p:spPr>
          <a:xfrm rot="5400000">
            <a:off x="4083937" y="-1203578"/>
            <a:ext cx="4024124" cy="108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88900" marL="228600" rtl="0" algn="l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Char char="•"/>
              <a:defRPr/>
            </a:lvl1pPr>
            <a:lvl2pPr indent="-101600" marL="68580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Char char="•"/>
              <a:defRPr/>
            </a:lvl2pPr>
            <a:lvl3pPr indent="-114300" marL="114300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Char char="•"/>
              <a:defRPr/>
            </a:lvl3pPr>
            <a:lvl4pPr indent="-127000" marL="160020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Char char="•"/>
              <a:defRPr/>
            </a:lvl4pPr>
            <a:lvl5pPr indent="-127000" marL="205740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Char char="•"/>
              <a:defRPr/>
            </a:lvl5pPr>
            <a:lvl6pPr indent="-127000" marL="251460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Char char="•"/>
              <a:defRPr/>
            </a:lvl6pPr>
            <a:lvl7pPr indent="-127000" marL="297180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Char char="•"/>
              <a:defRPr/>
            </a:lvl7pPr>
            <a:lvl8pPr indent="-127000" marL="342900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Char char="•"/>
              <a:defRPr/>
            </a:lvl8pPr>
            <a:lvl9pPr indent="-127000" marL="388620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Char char="•"/>
              <a:defRPr/>
            </a:lvl9pPr>
          </a:lstStyle>
          <a:p/>
        </p:txBody>
      </p:sp>
      <p:sp>
        <p:nvSpPr>
          <p:cNvPr id="129" name="Shape 129"/>
          <p:cNvSpPr txBox="1"/>
          <p:nvPr>
            <p:ph idx="10" type="dt"/>
          </p:nvPr>
        </p:nvSpPr>
        <p:spPr>
          <a:xfrm>
            <a:off x="8595360" y="6356350"/>
            <a:ext cx="29108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30" name="Shape 130"/>
          <p:cNvSpPr txBox="1"/>
          <p:nvPr>
            <p:ph idx="11" type="ftr"/>
          </p:nvPr>
        </p:nvSpPr>
        <p:spPr>
          <a:xfrm>
            <a:off x="685800" y="6355844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31" name="Shape 131"/>
          <p:cNvSpPr txBox="1"/>
          <p:nvPr>
            <p:ph idx="12" type="sldNum"/>
          </p:nvPr>
        </p:nvSpPr>
        <p:spPr>
          <a:xfrm>
            <a:off x="8763000" y="38100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>
            <a:lvl1pPr indent="0" marL="0" marR="0" rtl="0" algn="r">
              <a:spcBef>
                <a:spcPts val="0"/>
              </a:spcBef>
              <a:buNone/>
              <a:defRPr b="0" baseline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indent="0" lvl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AU"/>
              <a:t>‹#›</a:t>
            </a:fld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Shape 1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375150"/>
            <a:ext cx="12192000" cy="248285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Shape 134"/>
          <p:cNvSpPr txBox="1"/>
          <p:nvPr>
            <p:ph type="title"/>
          </p:nvPr>
        </p:nvSpPr>
        <p:spPr>
          <a:xfrm rot="5400000">
            <a:off x="8525933" y="1667932"/>
            <a:ext cx="3903133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l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35" name="Shape 135"/>
          <p:cNvSpPr txBox="1"/>
          <p:nvPr>
            <p:ph idx="1" type="body"/>
          </p:nvPr>
        </p:nvSpPr>
        <p:spPr>
          <a:xfrm rot="5400000">
            <a:off x="3175000" y="-1405466"/>
            <a:ext cx="3903133" cy="820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88900" marL="228600" rtl="0" algn="l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Char char="•"/>
              <a:defRPr/>
            </a:lvl1pPr>
            <a:lvl2pPr indent="-101600" marL="68580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Char char="•"/>
              <a:defRPr/>
            </a:lvl2pPr>
            <a:lvl3pPr indent="-114300" marL="114300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Char char="•"/>
              <a:defRPr/>
            </a:lvl3pPr>
            <a:lvl4pPr indent="-127000" marL="160020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Char char="•"/>
              <a:defRPr/>
            </a:lvl4pPr>
            <a:lvl5pPr indent="-127000" marL="205740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Char char="•"/>
              <a:defRPr/>
            </a:lvl5pPr>
            <a:lvl6pPr indent="-127000" marL="251460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Char char="•"/>
              <a:defRPr/>
            </a:lvl6pPr>
            <a:lvl7pPr indent="-127000" marL="297180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Char char="•"/>
              <a:defRPr/>
            </a:lvl7pPr>
            <a:lvl8pPr indent="-127000" marL="342900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Char char="•"/>
              <a:defRPr/>
            </a:lvl8pPr>
            <a:lvl9pPr indent="-127000" marL="388620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Char char="•"/>
              <a:defRPr/>
            </a:lvl9pPr>
          </a:lstStyle>
          <a:p/>
        </p:txBody>
      </p:sp>
      <p:sp>
        <p:nvSpPr>
          <p:cNvPr id="136" name="Shape 136"/>
          <p:cNvSpPr txBox="1"/>
          <p:nvPr>
            <p:ph idx="10" type="dt"/>
          </p:nvPr>
        </p:nvSpPr>
        <p:spPr>
          <a:xfrm>
            <a:off x="7814452" y="379940"/>
            <a:ext cx="29108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37" name="Shape 137"/>
          <p:cNvSpPr txBox="1"/>
          <p:nvPr>
            <p:ph idx="11" type="ftr"/>
          </p:nvPr>
        </p:nvSpPr>
        <p:spPr>
          <a:xfrm>
            <a:off x="685800" y="381000"/>
            <a:ext cx="699149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38" name="Shape 138"/>
          <p:cNvSpPr txBox="1"/>
          <p:nvPr>
            <p:ph idx="12" type="sldNum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>
            <a:lvl1pPr indent="0" marL="0" marR="0" rtl="0" algn="r">
              <a:spcBef>
                <a:spcPts val="0"/>
              </a:spcBef>
              <a:buNone/>
              <a:defRPr b="0" baseline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indent="0" lvl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AU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/>
          <p:nvPr>
            <p:ph type="title"/>
          </p:nvPr>
        </p:nvSpPr>
        <p:spPr>
          <a:xfrm>
            <a:off x="2895600" y="764372"/>
            <a:ext cx="8610599" cy="129302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r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0" name="Shape 20"/>
          <p:cNvSpPr txBox="1"/>
          <p:nvPr>
            <p:ph idx="1" type="body"/>
          </p:nvPr>
        </p:nvSpPr>
        <p:spPr>
          <a:xfrm>
            <a:off x="685800" y="2194559"/>
            <a:ext cx="10820400" cy="40241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88900" marL="228600" rtl="0" algn="l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Char char="•"/>
              <a:defRPr/>
            </a:lvl1pPr>
            <a:lvl2pPr indent="-101600" marL="68580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Char char="•"/>
              <a:defRPr/>
            </a:lvl2pPr>
            <a:lvl3pPr indent="-114300" marL="114300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Char char="•"/>
              <a:defRPr/>
            </a:lvl3pPr>
            <a:lvl4pPr indent="-127000" marL="160020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Char char="•"/>
              <a:defRPr/>
            </a:lvl4pPr>
            <a:lvl5pPr indent="-127000" marL="205740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Char char="•"/>
              <a:defRPr/>
            </a:lvl5pPr>
            <a:lvl6pPr indent="-127000" marL="251460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Char char="•"/>
              <a:defRPr/>
            </a:lvl6pPr>
            <a:lvl7pPr indent="-127000" marL="297180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Char char="•"/>
              <a:defRPr/>
            </a:lvl7pPr>
            <a:lvl8pPr indent="-127000" marL="342900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Char char="•"/>
              <a:defRPr/>
            </a:lvl8pPr>
            <a:lvl9pPr indent="-127000" marL="388620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Char char="•"/>
              <a:defRPr/>
            </a:lvl9pPr>
          </a:lstStyle>
          <a:p/>
        </p:txBody>
      </p:sp>
      <p:sp>
        <p:nvSpPr>
          <p:cNvPr id="21" name="Shape 21"/>
          <p:cNvSpPr txBox="1"/>
          <p:nvPr>
            <p:ph idx="10" type="dt"/>
          </p:nvPr>
        </p:nvSpPr>
        <p:spPr>
          <a:xfrm>
            <a:off x="8595360" y="6356350"/>
            <a:ext cx="29108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1" type="ftr"/>
          </p:nvPr>
        </p:nvSpPr>
        <p:spPr>
          <a:xfrm>
            <a:off x="685800" y="6355844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8763000" y="38100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>
            <a:lvl1pPr indent="0" marL="0" marR="0" rtl="0" algn="r">
              <a:spcBef>
                <a:spcPts val="0"/>
              </a:spcBef>
              <a:buNone/>
              <a:defRPr b="0" baseline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indent="0" lvl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AU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/>
          <p:nvPr>
            <p:ph idx="10" type="dt"/>
          </p:nvPr>
        </p:nvSpPr>
        <p:spPr>
          <a:xfrm>
            <a:off x="8595360" y="6356350"/>
            <a:ext cx="29108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6" name="Shape 26"/>
          <p:cNvSpPr txBox="1"/>
          <p:nvPr>
            <p:ph idx="11" type="ftr"/>
          </p:nvPr>
        </p:nvSpPr>
        <p:spPr>
          <a:xfrm>
            <a:off x="685800" y="6355844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763000" y="38100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>
            <a:lvl1pPr indent="0" marL="0" marR="0" rtl="0" algn="r">
              <a:spcBef>
                <a:spcPts val="0"/>
              </a:spcBef>
              <a:buNone/>
              <a:defRPr b="0" baseline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indent="0" lvl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AU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Shape 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375150"/>
            <a:ext cx="12192000" cy="248285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Shape 30"/>
          <p:cNvSpPr txBox="1"/>
          <p:nvPr>
            <p:ph type="title"/>
          </p:nvPr>
        </p:nvSpPr>
        <p:spPr>
          <a:xfrm>
            <a:off x="685800" y="753533"/>
            <a:ext cx="10820398" cy="2801934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r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1" name="Shape 31"/>
          <p:cNvSpPr txBox="1"/>
          <p:nvPr>
            <p:ph idx="1" type="body"/>
          </p:nvPr>
        </p:nvSpPr>
        <p:spPr>
          <a:xfrm>
            <a:off x="1024466" y="3641725"/>
            <a:ext cx="10490200" cy="9556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 algn="r"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/>
            </a:lvl1pPr>
            <a:lvl2pPr indent="0" marL="457200" rtl="0"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/>
            </a:lvl2pPr>
            <a:lvl3pPr indent="0" marL="914400" rtl="0"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/>
            </a:lvl3pPr>
            <a:lvl4pPr indent="0" marL="1371600" rtl="0"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/>
            </a:lvl4pPr>
            <a:lvl5pPr indent="0" marL="1828800" rtl="0"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/>
            </a:lvl5pPr>
            <a:lvl6pPr indent="0" marL="2286000" rtl="0"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/>
            </a:lvl6pPr>
            <a:lvl7pPr indent="0" marL="2743200" rtl="0"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/>
            </a:lvl7pPr>
            <a:lvl8pPr indent="0" marL="3200400" rtl="0"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/>
            </a:lvl8pPr>
            <a:lvl9pPr indent="0" marL="3657600" rtl="0"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/>
            </a:lvl9pPr>
          </a:lstStyle>
          <a:p/>
        </p:txBody>
      </p:sp>
      <p:sp>
        <p:nvSpPr>
          <p:cNvPr id="32" name="Shape 32"/>
          <p:cNvSpPr txBox="1"/>
          <p:nvPr>
            <p:ph idx="10" type="dt"/>
          </p:nvPr>
        </p:nvSpPr>
        <p:spPr>
          <a:xfrm>
            <a:off x="7814452" y="381000"/>
            <a:ext cx="29108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33" name="Shape 33"/>
          <p:cNvSpPr txBox="1"/>
          <p:nvPr>
            <p:ph idx="11" type="ftr"/>
          </p:nvPr>
        </p:nvSpPr>
        <p:spPr>
          <a:xfrm>
            <a:off x="685800" y="381001"/>
            <a:ext cx="6991491" cy="36406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>
            <a:lvl1pPr indent="0" marL="0" marR="0" rtl="0" algn="r">
              <a:spcBef>
                <a:spcPts val="0"/>
              </a:spcBef>
              <a:buNone/>
              <a:defRPr b="0" baseline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indent="0" lvl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AU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>
            <p:ph type="title"/>
          </p:nvPr>
        </p:nvSpPr>
        <p:spPr>
          <a:xfrm>
            <a:off x="2895600" y="764372"/>
            <a:ext cx="8610599" cy="129302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r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7" name="Shape 37"/>
          <p:cNvSpPr txBox="1"/>
          <p:nvPr>
            <p:ph idx="1" type="body"/>
          </p:nvPr>
        </p:nvSpPr>
        <p:spPr>
          <a:xfrm>
            <a:off x="685800" y="2194558"/>
            <a:ext cx="5333999" cy="40241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88900" marL="228600" rtl="0" algn="l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Char char="•"/>
              <a:defRPr/>
            </a:lvl1pPr>
            <a:lvl2pPr indent="-101600" marL="68580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Char char="•"/>
              <a:defRPr/>
            </a:lvl2pPr>
            <a:lvl3pPr indent="-114300" marL="114300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Char char="•"/>
              <a:defRPr/>
            </a:lvl3pPr>
            <a:lvl4pPr indent="-127000" marL="160020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Char char="•"/>
              <a:defRPr/>
            </a:lvl4pPr>
            <a:lvl5pPr indent="-127000" marL="205740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Char char="•"/>
              <a:defRPr/>
            </a:lvl5pPr>
            <a:lvl6pPr indent="-127000" marL="251460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Char char="•"/>
              <a:defRPr/>
            </a:lvl6pPr>
            <a:lvl7pPr indent="-127000" marL="297180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Char char="•"/>
              <a:defRPr/>
            </a:lvl7pPr>
            <a:lvl8pPr indent="-127000" marL="342900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Char char="•"/>
              <a:defRPr/>
            </a:lvl8pPr>
            <a:lvl9pPr indent="-127000" marL="388620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Char char="•"/>
              <a:defRPr/>
            </a:lvl9pPr>
          </a:lstStyle>
          <a:p/>
        </p:txBody>
      </p:sp>
      <p:sp>
        <p:nvSpPr>
          <p:cNvPr id="38" name="Shape 38"/>
          <p:cNvSpPr txBox="1"/>
          <p:nvPr>
            <p:ph idx="2" type="body"/>
          </p:nvPr>
        </p:nvSpPr>
        <p:spPr>
          <a:xfrm>
            <a:off x="6172200" y="2194558"/>
            <a:ext cx="5333999" cy="40241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88900" marL="228600" rtl="0" algn="l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Char char="•"/>
              <a:defRPr/>
            </a:lvl1pPr>
            <a:lvl2pPr indent="-101600" marL="68580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Char char="•"/>
              <a:defRPr/>
            </a:lvl2pPr>
            <a:lvl3pPr indent="-114300" marL="114300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Char char="•"/>
              <a:defRPr/>
            </a:lvl3pPr>
            <a:lvl4pPr indent="-127000" marL="160020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Char char="•"/>
              <a:defRPr/>
            </a:lvl4pPr>
            <a:lvl5pPr indent="-127000" marL="205740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Char char="•"/>
              <a:defRPr/>
            </a:lvl5pPr>
            <a:lvl6pPr indent="-127000" marL="251460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Char char="•"/>
              <a:defRPr/>
            </a:lvl6pPr>
            <a:lvl7pPr indent="-127000" marL="297180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Char char="•"/>
              <a:defRPr/>
            </a:lvl7pPr>
            <a:lvl8pPr indent="-127000" marL="342900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Char char="•"/>
              <a:defRPr/>
            </a:lvl8pPr>
            <a:lvl9pPr indent="-127000" marL="388620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Char char="•"/>
              <a:defRPr/>
            </a:lvl9pPr>
          </a:lstStyle>
          <a:p/>
        </p:txBody>
      </p:sp>
      <p:sp>
        <p:nvSpPr>
          <p:cNvPr id="39" name="Shape 39"/>
          <p:cNvSpPr txBox="1"/>
          <p:nvPr>
            <p:ph idx="10" type="dt"/>
          </p:nvPr>
        </p:nvSpPr>
        <p:spPr>
          <a:xfrm>
            <a:off x="8595360" y="6356350"/>
            <a:ext cx="29108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1" type="ftr"/>
          </p:nvPr>
        </p:nvSpPr>
        <p:spPr>
          <a:xfrm>
            <a:off x="685800" y="6355844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41" name="Shape 41"/>
          <p:cNvSpPr txBox="1"/>
          <p:nvPr>
            <p:ph idx="12" type="sldNum"/>
          </p:nvPr>
        </p:nvSpPr>
        <p:spPr>
          <a:xfrm>
            <a:off x="8763000" y="38100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>
            <a:lvl1pPr indent="0" marL="0" marR="0" rtl="0" algn="r">
              <a:spcBef>
                <a:spcPts val="0"/>
              </a:spcBef>
              <a:buNone/>
              <a:defRPr b="0" baseline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indent="0" lvl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AU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/>
          <p:nvPr>
            <p:ph type="title"/>
          </p:nvPr>
        </p:nvSpPr>
        <p:spPr>
          <a:xfrm>
            <a:off x="2895600" y="762000"/>
            <a:ext cx="8610599" cy="129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r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44" name="Shape 44"/>
          <p:cNvSpPr txBox="1"/>
          <p:nvPr>
            <p:ph idx="1" type="body"/>
          </p:nvPr>
        </p:nvSpPr>
        <p:spPr>
          <a:xfrm>
            <a:off x="914408" y="2183801"/>
            <a:ext cx="507999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/>
            </a:lvl1pPr>
            <a:lvl2pPr indent="0" marL="457200" rtl="0">
              <a:spcBef>
                <a:spcPts val="0"/>
              </a:spcBef>
              <a:buFont typeface="Century Gothic"/>
              <a:buNone/>
              <a:defRPr/>
            </a:lvl2pPr>
            <a:lvl3pPr indent="0" marL="914400" rtl="0">
              <a:spcBef>
                <a:spcPts val="0"/>
              </a:spcBef>
              <a:buFont typeface="Century Gothic"/>
              <a:buNone/>
              <a:defRPr/>
            </a:lvl3pPr>
            <a:lvl4pPr indent="0" marL="1371600" rtl="0">
              <a:spcBef>
                <a:spcPts val="0"/>
              </a:spcBef>
              <a:buFont typeface="Century Gothic"/>
              <a:buNone/>
              <a:defRPr/>
            </a:lvl4pPr>
            <a:lvl5pPr indent="0" marL="1828800" rtl="0">
              <a:spcBef>
                <a:spcPts val="0"/>
              </a:spcBef>
              <a:buFont typeface="Century Gothic"/>
              <a:buNone/>
              <a:defRPr/>
            </a:lvl5pPr>
            <a:lvl6pPr indent="0" marL="2286000" rtl="0">
              <a:spcBef>
                <a:spcPts val="0"/>
              </a:spcBef>
              <a:buFont typeface="Century Gothic"/>
              <a:buNone/>
              <a:defRPr/>
            </a:lvl6pPr>
            <a:lvl7pPr indent="0" marL="2743200" rtl="0">
              <a:spcBef>
                <a:spcPts val="0"/>
              </a:spcBef>
              <a:buFont typeface="Century Gothic"/>
              <a:buNone/>
              <a:defRPr/>
            </a:lvl7pPr>
            <a:lvl8pPr indent="0" marL="3200400" rtl="0">
              <a:spcBef>
                <a:spcPts val="0"/>
              </a:spcBef>
              <a:buFont typeface="Century Gothic"/>
              <a:buNone/>
              <a:defRPr/>
            </a:lvl8pPr>
            <a:lvl9pPr indent="0" marL="3657600" rtl="0">
              <a:spcBef>
                <a:spcPts val="0"/>
              </a:spcBef>
              <a:buFont typeface="Century Gothic"/>
              <a:buNone/>
              <a:defRPr/>
            </a:lvl9pPr>
          </a:lstStyle>
          <a:p/>
        </p:txBody>
      </p:sp>
      <p:sp>
        <p:nvSpPr>
          <p:cNvPr id="45" name="Shape 45"/>
          <p:cNvSpPr txBox="1"/>
          <p:nvPr>
            <p:ph idx="2" type="body"/>
          </p:nvPr>
        </p:nvSpPr>
        <p:spPr>
          <a:xfrm>
            <a:off x="685800" y="3132666"/>
            <a:ext cx="5311774" cy="308601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88900" marL="228600" rtl="0" algn="l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Char char="•"/>
              <a:defRPr/>
            </a:lvl1pPr>
            <a:lvl2pPr indent="-101600" marL="68580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Char char="•"/>
              <a:defRPr/>
            </a:lvl2pPr>
            <a:lvl3pPr indent="-114300" marL="114300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Char char="•"/>
              <a:defRPr/>
            </a:lvl3pPr>
            <a:lvl4pPr indent="-127000" marL="160020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Char char="•"/>
              <a:defRPr/>
            </a:lvl4pPr>
            <a:lvl5pPr indent="-127000" marL="205740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Char char="•"/>
              <a:defRPr/>
            </a:lvl5pPr>
            <a:lvl6pPr indent="-127000" marL="251460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Char char="•"/>
              <a:defRPr/>
            </a:lvl6pPr>
            <a:lvl7pPr indent="-127000" marL="297180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Char char="•"/>
              <a:defRPr/>
            </a:lvl7pPr>
            <a:lvl8pPr indent="-127000" marL="342900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Char char="•"/>
              <a:defRPr/>
            </a:lvl8pPr>
            <a:lvl9pPr indent="-127000" marL="388620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Char char="•"/>
              <a:defRPr/>
            </a:lvl9pPr>
          </a:lstStyle>
          <a:p/>
        </p:txBody>
      </p:sp>
      <p:sp>
        <p:nvSpPr>
          <p:cNvPr id="46" name="Shape 46"/>
          <p:cNvSpPr txBox="1"/>
          <p:nvPr>
            <p:ph idx="3" type="body"/>
          </p:nvPr>
        </p:nvSpPr>
        <p:spPr>
          <a:xfrm>
            <a:off x="6400800" y="2183801"/>
            <a:ext cx="5105399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/>
            </a:lvl1pPr>
            <a:lvl2pPr indent="0" marL="457200" rtl="0">
              <a:spcBef>
                <a:spcPts val="0"/>
              </a:spcBef>
              <a:buFont typeface="Century Gothic"/>
              <a:buNone/>
              <a:defRPr/>
            </a:lvl2pPr>
            <a:lvl3pPr indent="0" marL="914400" rtl="0">
              <a:spcBef>
                <a:spcPts val="0"/>
              </a:spcBef>
              <a:buFont typeface="Century Gothic"/>
              <a:buNone/>
              <a:defRPr/>
            </a:lvl3pPr>
            <a:lvl4pPr indent="0" marL="1371600" rtl="0">
              <a:spcBef>
                <a:spcPts val="0"/>
              </a:spcBef>
              <a:buFont typeface="Century Gothic"/>
              <a:buNone/>
              <a:defRPr/>
            </a:lvl4pPr>
            <a:lvl5pPr indent="0" marL="1828800" rtl="0">
              <a:spcBef>
                <a:spcPts val="0"/>
              </a:spcBef>
              <a:buFont typeface="Century Gothic"/>
              <a:buNone/>
              <a:defRPr/>
            </a:lvl5pPr>
            <a:lvl6pPr indent="0" marL="2286000" rtl="0">
              <a:spcBef>
                <a:spcPts val="0"/>
              </a:spcBef>
              <a:buFont typeface="Century Gothic"/>
              <a:buNone/>
              <a:defRPr/>
            </a:lvl6pPr>
            <a:lvl7pPr indent="0" marL="2743200" rtl="0">
              <a:spcBef>
                <a:spcPts val="0"/>
              </a:spcBef>
              <a:buFont typeface="Century Gothic"/>
              <a:buNone/>
              <a:defRPr/>
            </a:lvl7pPr>
            <a:lvl8pPr indent="0" marL="3200400" rtl="0">
              <a:spcBef>
                <a:spcPts val="0"/>
              </a:spcBef>
              <a:buFont typeface="Century Gothic"/>
              <a:buNone/>
              <a:defRPr/>
            </a:lvl8pPr>
            <a:lvl9pPr indent="0" marL="3657600" rtl="0">
              <a:spcBef>
                <a:spcPts val="0"/>
              </a:spcBef>
              <a:buFont typeface="Century Gothic"/>
              <a:buNone/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4" type="body"/>
          </p:nvPr>
        </p:nvSpPr>
        <p:spPr>
          <a:xfrm>
            <a:off x="6172200" y="3132666"/>
            <a:ext cx="5333999" cy="308601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88900" marL="228600" rtl="0" algn="l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Char char="•"/>
              <a:defRPr/>
            </a:lvl1pPr>
            <a:lvl2pPr indent="-101600" marL="68580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Char char="•"/>
              <a:defRPr/>
            </a:lvl2pPr>
            <a:lvl3pPr indent="-114300" marL="114300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Char char="•"/>
              <a:defRPr/>
            </a:lvl3pPr>
            <a:lvl4pPr indent="-127000" marL="160020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Char char="•"/>
              <a:defRPr/>
            </a:lvl4pPr>
            <a:lvl5pPr indent="-127000" marL="205740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Char char="•"/>
              <a:defRPr/>
            </a:lvl5pPr>
            <a:lvl6pPr indent="-127000" marL="251460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Char char="•"/>
              <a:defRPr/>
            </a:lvl6pPr>
            <a:lvl7pPr indent="-127000" marL="297180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Char char="•"/>
              <a:defRPr/>
            </a:lvl7pPr>
            <a:lvl8pPr indent="-127000" marL="342900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Char char="•"/>
              <a:defRPr/>
            </a:lvl8pPr>
            <a:lvl9pPr indent="-127000" marL="388620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Char char="•"/>
              <a:defRPr/>
            </a:lvl9pPr>
          </a:lstStyle>
          <a:p/>
        </p:txBody>
      </p:sp>
      <p:sp>
        <p:nvSpPr>
          <p:cNvPr id="48" name="Shape 48"/>
          <p:cNvSpPr txBox="1"/>
          <p:nvPr>
            <p:ph idx="10" type="dt"/>
          </p:nvPr>
        </p:nvSpPr>
        <p:spPr>
          <a:xfrm>
            <a:off x="8595360" y="6356350"/>
            <a:ext cx="29108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49" name="Shape 49"/>
          <p:cNvSpPr txBox="1"/>
          <p:nvPr>
            <p:ph idx="11" type="ftr"/>
          </p:nvPr>
        </p:nvSpPr>
        <p:spPr>
          <a:xfrm>
            <a:off x="685800" y="6355844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50" name="Shape 50"/>
          <p:cNvSpPr txBox="1"/>
          <p:nvPr>
            <p:ph idx="12" type="sldNum"/>
          </p:nvPr>
        </p:nvSpPr>
        <p:spPr>
          <a:xfrm>
            <a:off x="8763000" y="38100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>
            <a:lvl1pPr indent="0" marL="0" marR="0" rtl="0" algn="r">
              <a:spcBef>
                <a:spcPts val="0"/>
              </a:spcBef>
              <a:buNone/>
              <a:defRPr b="0" baseline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indent="0" lvl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AU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/>
          <p:nvPr>
            <p:ph type="title"/>
          </p:nvPr>
        </p:nvSpPr>
        <p:spPr>
          <a:xfrm>
            <a:off x="2895600" y="764372"/>
            <a:ext cx="8610599" cy="129302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r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53" name="Shape 53"/>
          <p:cNvSpPr txBox="1"/>
          <p:nvPr>
            <p:ph idx="10" type="dt"/>
          </p:nvPr>
        </p:nvSpPr>
        <p:spPr>
          <a:xfrm>
            <a:off x="8595360" y="6356350"/>
            <a:ext cx="29108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54" name="Shape 54"/>
          <p:cNvSpPr txBox="1"/>
          <p:nvPr>
            <p:ph idx="11" type="ftr"/>
          </p:nvPr>
        </p:nvSpPr>
        <p:spPr>
          <a:xfrm>
            <a:off x="685800" y="6355844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55" name="Shape 55"/>
          <p:cNvSpPr txBox="1"/>
          <p:nvPr>
            <p:ph idx="12" type="sldNum"/>
          </p:nvPr>
        </p:nvSpPr>
        <p:spPr>
          <a:xfrm>
            <a:off x="8763000" y="38100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>
            <a:lvl1pPr indent="0" marL="0" marR="0" rtl="0" algn="r">
              <a:spcBef>
                <a:spcPts val="0"/>
              </a:spcBef>
              <a:buNone/>
              <a:defRPr b="0" baseline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indent="0" lvl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AU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/>
          <p:nvPr>
            <p:ph type="title"/>
          </p:nvPr>
        </p:nvSpPr>
        <p:spPr>
          <a:xfrm>
            <a:off x="685800" y="1524000"/>
            <a:ext cx="4114800" cy="16001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4995582" y="746758"/>
            <a:ext cx="6510618" cy="5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-88900" marL="228600" rtl="0" algn="l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Char char="•"/>
              <a:defRPr/>
            </a:lvl1pPr>
            <a:lvl2pPr indent="-101600" marL="68580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Char char="•"/>
              <a:defRPr/>
            </a:lvl2pPr>
            <a:lvl3pPr indent="-114300" marL="114300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Char char="•"/>
              <a:defRPr/>
            </a:lvl3pPr>
            <a:lvl4pPr indent="-127000" marL="160020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Char char="•"/>
              <a:defRPr/>
            </a:lvl4pPr>
            <a:lvl5pPr indent="-127000" marL="205740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Char char="•"/>
              <a:defRPr/>
            </a:lvl5pPr>
            <a:lvl6pPr indent="-127000" marL="251460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Char char="•"/>
              <a:defRPr/>
            </a:lvl6pPr>
            <a:lvl7pPr indent="-127000" marL="297180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Char char="•"/>
              <a:defRPr/>
            </a:lvl7pPr>
            <a:lvl8pPr indent="-127000" marL="342900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Char char="•"/>
              <a:defRPr/>
            </a:lvl8pPr>
            <a:lvl9pPr indent="-127000" marL="388620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Char char="•"/>
              <a:defRPr/>
            </a:lvl9pPr>
          </a:lstStyle>
          <a:p/>
        </p:txBody>
      </p:sp>
      <p:sp>
        <p:nvSpPr>
          <p:cNvPr id="59" name="Shape 59"/>
          <p:cNvSpPr txBox="1"/>
          <p:nvPr>
            <p:ph idx="2" type="body"/>
          </p:nvPr>
        </p:nvSpPr>
        <p:spPr>
          <a:xfrm>
            <a:off x="685800" y="3124199"/>
            <a:ext cx="4114800" cy="309448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>
              <a:spcBef>
                <a:spcPts val="0"/>
              </a:spcBef>
              <a:buFont typeface="Century Gothic"/>
              <a:buNone/>
              <a:defRPr/>
            </a:lvl1pPr>
            <a:lvl2pPr indent="0" marL="457200" rtl="0">
              <a:spcBef>
                <a:spcPts val="0"/>
              </a:spcBef>
              <a:buFont typeface="Century Gothic"/>
              <a:buNone/>
              <a:defRPr/>
            </a:lvl2pPr>
            <a:lvl3pPr indent="0" marL="914400" rtl="0">
              <a:spcBef>
                <a:spcPts val="0"/>
              </a:spcBef>
              <a:buFont typeface="Century Gothic"/>
              <a:buNone/>
              <a:defRPr/>
            </a:lvl3pPr>
            <a:lvl4pPr indent="0" marL="1371600" rtl="0">
              <a:spcBef>
                <a:spcPts val="0"/>
              </a:spcBef>
              <a:buFont typeface="Century Gothic"/>
              <a:buNone/>
              <a:defRPr/>
            </a:lvl4pPr>
            <a:lvl5pPr indent="0" marL="1828800" rtl="0">
              <a:spcBef>
                <a:spcPts val="0"/>
              </a:spcBef>
              <a:buFont typeface="Century Gothic"/>
              <a:buNone/>
              <a:defRPr/>
            </a:lvl5pPr>
            <a:lvl6pPr indent="0" marL="2286000" rtl="0">
              <a:spcBef>
                <a:spcPts val="0"/>
              </a:spcBef>
              <a:buFont typeface="Century Gothic"/>
              <a:buNone/>
              <a:defRPr/>
            </a:lvl6pPr>
            <a:lvl7pPr indent="0" marL="2743200" rtl="0">
              <a:spcBef>
                <a:spcPts val="0"/>
              </a:spcBef>
              <a:buFont typeface="Century Gothic"/>
              <a:buNone/>
              <a:defRPr/>
            </a:lvl7pPr>
            <a:lvl8pPr indent="0" marL="3200400" rtl="0">
              <a:spcBef>
                <a:spcPts val="0"/>
              </a:spcBef>
              <a:buFont typeface="Century Gothic"/>
              <a:buNone/>
              <a:defRPr/>
            </a:lvl8pPr>
            <a:lvl9pPr indent="0" marL="3657600" rtl="0">
              <a:spcBef>
                <a:spcPts val="0"/>
              </a:spcBef>
              <a:buFont typeface="Century Gothic"/>
              <a:buNone/>
              <a:defRPr/>
            </a:lvl9pPr>
          </a:lstStyle>
          <a:p/>
        </p:txBody>
      </p:sp>
      <p:sp>
        <p:nvSpPr>
          <p:cNvPr id="60" name="Shape 60"/>
          <p:cNvSpPr txBox="1"/>
          <p:nvPr>
            <p:ph idx="10" type="dt"/>
          </p:nvPr>
        </p:nvSpPr>
        <p:spPr>
          <a:xfrm>
            <a:off x="8595360" y="6356350"/>
            <a:ext cx="29108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61" name="Shape 61"/>
          <p:cNvSpPr txBox="1"/>
          <p:nvPr>
            <p:ph idx="11" type="ftr"/>
          </p:nvPr>
        </p:nvSpPr>
        <p:spPr>
          <a:xfrm>
            <a:off x="685800" y="6355844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62" name="Shape 62"/>
          <p:cNvSpPr txBox="1"/>
          <p:nvPr>
            <p:ph idx="12" type="sldNum"/>
          </p:nvPr>
        </p:nvSpPr>
        <p:spPr>
          <a:xfrm>
            <a:off x="8763000" y="38100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>
            <a:lvl1pPr indent="0" marL="0" marR="0" rtl="0" algn="r">
              <a:spcBef>
                <a:spcPts val="0"/>
              </a:spcBef>
              <a:buNone/>
              <a:defRPr b="0" baseline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indent="0" lvl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AU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/>
          <p:nvPr>
            <p:ph type="title"/>
          </p:nvPr>
        </p:nvSpPr>
        <p:spPr>
          <a:xfrm>
            <a:off x="685800" y="1524000"/>
            <a:ext cx="6873239" cy="16001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65" name="Shape 65"/>
          <p:cNvSpPr/>
          <p:nvPr>
            <p:ph idx="2" type="pic"/>
          </p:nvPr>
        </p:nvSpPr>
        <p:spPr>
          <a:xfrm>
            <a:off x="7861238" y="751241"/>
            <a:ext cx="3644961" cy="5467443"/>
          </a:xfrm>
          <a:prstGeom prst="rect">
            <a:avLst/>
          </a:prstGeom>
          <a:noFill/>
          <a:ln>
            <a:noFill/>
          </a:ln>
        </p:spPr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685800" y="3124199"/>
            <a:ext cx="6873239" cy="309448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>
              <a:spcBef>
                <a:spcPts val="0"/>
              </a:spcBef>
              <a:buFont typeface="Century Gothic"/>
              <a:buNone/>
              <a:defRPr/>
            </a:lvl1pPr>
            <a:lvl2pPr indent="0" marL="457200" rtl="0">
              <a:spcBef>
                <a:spcPts val="0"/>
              </a:spcBef>
              <a:buFont typeface="Century Gothic"/>
              <a:buNone/>
              <a:defRPr/>
            </a:lvl2pPr>
            <a:lvl3pPr indent="0" marL="914400" rtl="0">
              <a:spcBef>
                <a:spcPts val="0"/>
              </a:spcBef>
              <a:buFont typeface="Century Gothic"/>
              <a:buNone/>
              <a:defRPr/>
            </a:lvl3pPr>
            <a:lvl4pPr indent="0" marL="1371600" rtl="0">
              <a:spcBef>
                <a:spcPts val="0"/>
              </a:spcBef>
              <a:buFont typeface="Century Gothic"/>
              <a:buNone/>
              <a:defRPr/>
            </a:lvl4pPr>
            <a:lvl5pPr indent="0" marL="1828800" rtl="0">
              <a:spcBef>
                <a:spcPts val="0"/>
              </a:spcBef>
              <a:buFont typeface="Century Gothic"/>
              <a:buNone/>
              <a:defRPr/>
            </a:lvl5pPr>
            <a:lvl6pPr indent="0" marL="2286000" rtl="0">
              <a:spcBef>
                <a:spcPts val="0"/>
              </a:spcBef>
              <a:buFont typeface="Century Gothic"/>
              <a:buNone/>
              <a:defRPr/>
            </a:lvl6pPr>
            <a:lvl7pPr indent="0" marL="2743200" rtl="0">
              <a:spcBef>
                <a:spcPts val="0"/>
              </a:spcBef>
              <a:buFont typeface="Century Gothic"/>
              <a:buNone/>
              <a:defRPr/>
            </a:lvl7pPr>
            <a:lvl8pPr indent="0" marL="3200400" rtl="0">
              <a:spcBef>
                <a:spcPts val="0"/>
              </a:spcBef>
              <a:buFont typeface="Century Gothic"/>
              <a:buNone/>
              <a:defRPr/>
            </a:lvl8pPr>
            <a:lvl9pPr indent="0" marL="3657600" rtl="0">
              <a:spcBef>
                <a:spcPts val="0"/>
              </a:spcBef>
              <a:buFont typeface="Century Gothic"/>
              <a:buNone/>
              <a:defRPr/>
            </a:lvl9pPr>
          </a:lstStyle>
          <a:p/>
        </p:txBody>
      </p:sp>
      <p:sp>
        <p:nvSpPr>
          <p:cNvPr id="67" name="Shape 67"/>
          <p:cNvSpPr txBox="1"/>
          <p:nvPr>
            <p:ph idx="10" type="dt"/>
          </p:nvPr>
        </p:nvSpPr>
        <p:spPr>
          <a:xfrm>
            <a:off x="8595360" y="6356350"/>
            <a:ext cx="29108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68" name="Shape 68"/>
          <p:cNvSpPr txBox="1"/>
          <p:nvPr>
            <p:ph idx="11" type="ftr"/>
          </p:nvPr>
        </p:nvSpPr>
        <p:spPr>
          <a:xfrm>
            <a:off x="685800" y="6355844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69" name="Shape 69"/>
          <p:cNvSpPr txBox="1"/>
          <p:nvPr>
            <p:ph idx="12" type="sldNum"/>
          </p:nvPr>
        </p:nvSpPr>
        <p:spPr>
          <a:xfrm>
            <a:off x="8763000" y="38100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>
            <a:lvl1pPr indent="0" marL="0" marR="0" rtl="0" algn="r">
              <a:spcBef>
                <a:spcPts val="0"/>
              </a:spcBef>
              <a:buNone/>
              <a:defRPr b="0" baseline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indent="0" lvl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AU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9" Type="http://schemas.openxmlformats.org/officeDocument/2006/relationships/theme" Target="../theme/theme2.xml"/><Relationship Id="rId18" Type="http://schemas.openxmlformats.org/officeDocument/2006/relationships/slideLayout" Target="../slideLayouts/slideLayout17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" Type="http://schemas.openxmlformats.org/officeDocument/2006/relationships/image" Target="../media/image00.png"/><Relationship Id="rId4" Type="http://schemas.openxmlformats.org/officeDocument/2006/relationships/slideLayout" Target="../slideLayouts/slideLayout3.xml"/><Relationship Id="rId10" Type="http://schemas.openxmlformats.org/officeDocument/2006/relationships/slideLayout" Target="../slideLayouts/slideLayout9.xml"/><Relationship Id="rId3" Type="http://schemas.openxmlformats.org/officeDocument/2006/relationships/slideLayout" Target="../slideLayouts/slideLayout2.xml"/><Relationship Id="rId11" Type="http://schemas.openxmlformats.org/officeDocument/2006/relationships/slideLayout" Target="../slideLayouts/slideLayout10.xml"/><Relationship Id="rId9" Type="http://schemas.openxmlformats.org/officeDocument/2006/relationships/slideLayout" Target="../slideLayouts/slideLayout8.xml"/><Relationship Id="rId6" Type="http://schemas.openxmlformats.org/officeDocument/2006/relationships/slideLayout" Target="../slideLayouts/slideLayout5.xml"/><Relationship Id="rId5" Type="http://schemas.openxmlformats.org/officeDocument/2006/relationships/slideLayout" Target="../slideLayouts/slideLayout4.xml"/><Relationship Id="rId8" Type="http://schemas.openxmlformats.org/officeDocument/2006/relationships/slideLayout" Target="../slideLayouts/slideLayout7.xml"/><Relationship Id="rId7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dk1"/>
        </a:solidFill>
      </p:bgPr>
    </p:bg>
    <p:spTree>
      <p:nvGrpSpPr>
        <p:cNvPr id="4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hape 5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12192000" cy="144144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hape 6"/>
          <p:cNvSpPr txBox="1"/>
          <p:nvPr>
            <p:ph type="title"/>
          </p:nvPr>
        </p:nvSpPr>
        <p:spPr>
          <a:xfrm>
            <a:off x="2895600" y="764372"/>
            <a:ext cx="8610599" cy="129302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r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/>
            </a:lvl1pPr>
            <a:lvl2pPr indent="0" marL="0" marR="0" rtl="0" algn="l">
              <a:spcBef>
                <a:spcPts val="0"/>
              </a:spcBef>
              <a:defRPr/>
            </a:lvl2pPr>
            <a:lvl3pPr indent="0" marL="0" marR="0" rtl="0" algn="l">
              <a:spcBef>
                <a:spcPts val="0"/>
              </a:spcBef>
              <a:defRPr/>
            </a:lvl3pPr>
            <a:lvl4pPr indent="0" marL="0" marR="0" rtl="0" algn="l">
              <a:spcBef>
                <a:spcPts val="0"/>
              </a:spcBef>
              <a:defRPr/>
            </a:lvl4pPr>
            <a:lvl5pPr indent="0" marL="0" marR="0" rtl="0" algn="l">
              <a:spcBef>
                <a:spcPts val="0"/>
              </a:spcBef>
              <a:defRPr/>
            </a:lvl5pPr>
            <a:lvl6pPr indent="0" marL="0" marR="0" rtl="0" algn="l">
              <a:spcBef>
                <a:spcPts val="0"/>
              </a:spcBef>
              <a:defRPr/>
            </a:lvl6pPr>
            <a:lvl7pPr indent="0" marL="0" marR="0" rtl="0" algn="l">
              <a:spcBef>
                <a:spcPts val="0"/>
              </a:spcBef>
              <a:defRPr/>
            </a:lvl7pPr>
            <a:lvl8pPr indent="0" marL="0" marR="0" rtl="0" algn="l">
              <a:spcBef>
                <a:spcPts val="0"/>
              </a:spcBef>
              <a:defRPr/>
            </a:lvl8pPr>
            <a:lvl9pPr indent="0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685800" y="2194559"/>
            <a:ext cx="10820400" cy="40241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8890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Char char="•"/>
              <a:defRPr/>
            </a:lvl1pPr>
            <a:lvl2pPr indent="-101600" marL="6858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Char char="•"/>
              <a:defRPr/>
            </a:lvl2pPr>
            <a:lvl3pPr indent="-114300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Char char="•"/>
              <a:defRPr/>
            </a:lvl3pPr>
            <a:lvl4pPr indent="-127000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Char char="•"/>
              <a:defRPr/>
            </a:lvl4pPr>
            <a:lvl5pPr indent="-127000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Char char="•"/>
              <a:defRPr/>
            </a:lvl5pPr>
            <a:lvl6pPr indent="-127000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Char char="•"/>
              <a:defRPr/>
            </a:lvl6pPr>
            <a:lvl7pPr indent="-127000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Char char="•"/>
              <a:defRPr/>
            </a:lvl7pPr>
            <a:lvl8pPr indent="-127000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Char char="•"/>
              <a:defRPr/>
            </a:lvl8pPr>
            <a:lvl9pPr indent="-127000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Char char="•"/>
              <a:defRPr/>
            </a:lvl9pPr>
          </a:lstStyle>
          <a:p/>
        </p:txBody>
      </p:sp>
      <p:sp>
        <p:nvSpPr>
          <p:cNvPr id="8" name="Shape 8"/>
          <p:cNvSpPr txBox="1"/>
          <p:nvPr>
            <p:ph idx="10" type="dt"/>
          </p:nvPr>
        </p:nvSpPr>
        <p:spPr>
          <a:xfrm>
            <a:off x="8595360" y="6356350"/>
            <a:ext cx="29108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9" name="Shape 9"/>
          <p:cNvSpPr txBox="1"/>
          <p:nvPr>
            <p:ph idx="11" type="ftr"/>
          </p:nvPr>
        </p:nvSpPr>
        <p:spPr>
          <a:xfrm>
            <a:off x="685800" y="6355844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0" name="Shape 10"/>
          <p:cNvSpPr txBox="1"/>
          <p:nvPr>
            <p:ph idx="12" type="sldNum"/>
          </p:nvPr>
        </p:nvSpPr>
        <p:spPr>
          <a:xfrm>
            <a:off x="8763000" y="38100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>
            <a:lvl1pPr indent="0" marL="0" marR="0" rtl="0" algn="r">
              <a:spcBef>
                <a:spcPts val="0"/>
              </a:spcBef>
              <a:buNone/>
              <a:defRPr b="0" baseline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indent="0" lvl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AU"/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3" Type="http://schemas.openxmlformats.org/officeDocument/2006/relationships/image" Target="../media/image11.jpg"/></Relationships>
</file>

<file path=ppt/slides/_rels/slide1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09.png"/><Relationship Id="rId3" Type="http://schemas.openxmlformats.org/officeDocument/2006/relationships/image" Target="../media/image08.jpg"/><Relationship Id="rId5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Relationship Id="rId3" Type="http://schemas.openxmlformats.org/officeDocument/2006/relationships/image" Target="../media/image31.jpg"/><Relationship Id="rId5" Type="http://schemas.openxmlformats.org/officeDocument/2006/relationships/image" Target="../media/image17.png"/></Relationships>
</file>

<file path=ppt/slides/_rels/slide14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g"/><Relationship Id="rId3" Type="http://schemas.openxmlformats.org/officeDocument/2006/relationships/image" Target="../media/image13.jpg"/></Relationships>
</file>

<file path=ppt/slides/_rels/slide15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Relationship Id="rId3" Type="http://schemas.openxmlformats.org/officeDocument/2006/relationships/image" Target="../media/image16.jpg"/><Relationship Id="rId6" Type="http://schemas.openxmlformats.org/officeDocument/2006/relationships/image" Target="../media/image19.png"/><Relationship Id="rId5" Type="http://schemas.openxmlformats.org/officeDocument/2006/relationships/image" Target="../media/image18.png"/></Relationships>
</file>

<file path=ppt/slides/_rels/slide16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3" Type="http://schemas.openxmlformats.org/officeDocument/2006/relationships/image" Target="../media/image34.jpg"/></Relationships>
</file>

<file path=ppt/slides/_rels/slide17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Relationship Id="rId3" Type="http://schemas.openxmlformats.org/officeDocument/2006/relationships/image" Target="../media/image27.png"/><Relationship Id="rId5" Type="http://schemas.openxmlformats.org/officeDocument/2006/relationships/image" Target="../media/image24.jpg"/></Relationships>
</file>

<file path=ppt/slides/_rels/slide18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Relationship Id="rId3" Type="http://schemas.openxmlformats.org/officeDocument/2006/relationships/image" Target="../media/image23.jpg"/><Relationship Id="rId6" Type="http://schemas.openxmlformats.org/officeDocument/2006/relationships/image" Target="../media/image29.png"/><Relationship Id="rId5" Type="http://schemas.openxmlformats.org/officeDocument/2006/relationships/image" Target="../media/image28.png"/></Relationships>
</file>

<file path=ppt/slides/_rels/slide19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png"/><Relationship Id="rId3" Type="http://schemas.openxmlformats.org/officeDocument/2006/relationships/image" Target="../media/image26.png"/><Relationship Id="rId6" Type="http://schemas.openxmlformats.org/officeDocument/2006/relationships/image" Target="../media/image32.jpg"/><Relationship Id="rId5" Type="http://schemas.openxmlformats.org/officeDocument/2006/relationships/image" Target="../media/image30.png"/></Relationships>
</file>

<file path=ppt/slides/_rels/slide2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02.png"/><Relationship Id="rId3" Type="http://schemas.openxmlformats.org/officeDocument/2006/relationships/hyperlink" Target="http://www.airserver.com/Download" TargetMode="External"/></Relationships>
</file>

<file path=ppt/slides/_rels/slide3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3" Type="http://schemas.openxmlformats.org/officeDocument/2006/relationships/image" Target="../media/image37.png"/></Relationships>
</file>

<file path=ppt/slides/_rels/slide4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3" Type="http://schemas.openxmlformats.org/officeDocument/2006/relationships/image" Target="../media/image04.jpg"/></Relationships>
</file>

<file path=ppt/slides/_rels/slide5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jpg"/><Relationship Id="rId3" Type="http://schemas.openxmlformats.org/officeDocument/2006/relationships/image" Target="../media/image03.jpg"/></Relationships>
</file>

<file path=ppt/slides/_rels/slide6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Relationship Id="rId3" Type="http://schemas.openxmlformats.org/officeDocument/2006/relationships/image" Target="../media/image06.png"/></Relationships>
</file>

<file path=ppt/slides/_rels/slide7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3" Type="http://schemas.openxmlformats.org/officeDocument/2006/relationships/image" Target="../media/image05.png"/></Relationships>
</file>

<file path=ppt/slides/_rels/slide8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Relationship Id="rId3" Type="http://schemas.openxmlformats.org/officeDocument/2006/relationships/image" Target="../media/image07.png"/></Relationships>
</file>

<file path=ppt/slides/_rels/slide9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3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/>
          <p:nvPr>
            <p:ph type="ctrTitle"/>
          </p:nvPr>
        </p:nvSpPr>
        <p:spPr>
          <a:xfrm>
            <a:off x="0" y="2120318"/>
            <a:ext cx="9448800" cy="182509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FF0000"/>
              </a:buClr>
              <a:buSzPct val="25000"/>
              <a:buFont typeface="Arial"/>
              <a:buNone/>
            </a:pPr>
            <a:r>
              <a:rPr b="0" baseline="0" i="0" lang="en-AU" sz="8650" u="none" cap="none" strike="noStrike">
                <a:solidFill>
                  <a:srgbClr val="FF0000"/>
                </a:solidFill>
                <a:latin typeface="Indie Flower"/>
                <a:ea typeface="Indie Flower"/>
                <a:cs typeface="Indie Flower"/>
                <a:sym typeface="Indie Flower"/>
              </a:rPr>
              <a:t>I</a:t>
            </a:r>
            <a:r>
              <a:rPr b="0" baseline="0" i="0" lang="en-AU" sz="8650" u="none" cap="none" strike="noStrike">
                <a:solidFill>
                  <a:srgbClr val="00B0F0"/>
                </a:solidFill>
                <a:latin typeface="Indie Flower"/>
                <a:ea typeface="Indie Flower"/>
                <a:cs typeface="Indie Flower"/>
                <a:sym typeface="Indie Flower"/>
              </a:rPr>
              <a:t>P</a:t>
            </a:r>
            <a:r>
              <a:rPr b="0" baseline="0" i="0" lang="en-AU" sz="8650" u="none" cap="none" strike="noStrike">
                <a:solidFill>
                  <a:srgbClr val="00B050"/>
                </a:solidFill>
                <a:latin typeface="Indie Flower"/>
                <a:ea typeface="Indie Flower"/>
                <a:cs typeface="Indie Flower"/>
                <a:sym typeface="Indie Flower"/>
              </a:rPr>
              <a:t>A</a:t>
            </a:r>
            <a:r>
              <a:rPr b="0" baseline="0" i="0" lang="en-AU" sz="8650" u="none" cap="none" strike="noStrike">
                <a:solidFill>
                  <a:srgbClr val="FFFF00"/>
                </a:solidFill>
                <a:latin typeface="Indie Flower"/>
                <a:ea typeface="Indie Flower"/>
                <a:cs typeface="Indie Flower"/>
                <a:sym typeface="Indie Flower"/>
              </a:rPr>
              <a:t>D</a:t>
            </a:r>
            <a:r>
              <a:rPr b="0" baseline="0" i="0" lang="en-AU" sz="8650" u="none" cap="none" strike="noStrike">
                <a:solidFill>
                  <a:srgbClr val="7030A0"/>
                </a:solidFill>
                <a:latin typeface="Indie Flower"/>
                <a:ea typeface="Indie Flower"/>
                <a:cs typeface="Indie Flower"/>
                <a:sym typeface="Indie Flower"/>
              </a:rPr>
              <a:t>S</a:t>
            </a:r>
            <a:r>
              <a:rPr b="0" baseline="0" i="0" lang="en-AU" sz="8650" u="none" cap="none" strike="noStrike">
                <a:solidFill>
                  <a:srgbClr val="FF0000"/>
                </a:solidFill>
                <a:latin typeface="Indie Flower"/>
                <a:ea typeface="Indie Flower"/>
                <a:cs typeface="Indie Flower"/>
                <a:sym typeface="Indie Flower"/>
              </a:rPr>
              <a:t> </a:t>
            </a:r>
            <a:r>
              <a:rPr b="0" baseline="0" i="0" lang="en-AU" sz="8650" u="none" cap="none" strike="noStrike">
                <a:solidFill>
                  <a:srgbClr val="D15E00"/>
                </a:solidFill>
                <a:latin typeface="Indie Flower"/>
                <a:ea typeface="Indie Flower"/>
                <a:cs typeface="Indie Flower"/>
                <a:sym typeface="Indie Flower"/>
              </a:rPr>
              <a:t>I</a:t>
            </a:r>
            <a:r>
              <a:rPr b="0" baseline="0" i="0" lang="en-AU" sz="8650" u="none" cap="none" strike="noStrike">
                <a:solidFill>
                  <a:srgbClr val="FF0000"/>
                </a:solidFill>
                <a:latin typeface="Indie Flower"/>
                <a:ea typeface="Indie Flower"/>
                <a:cs typeface="Indie Flower"/>
                <a:sym typeface="Indie Flower"/>
              </a:rPr>
              <a:t>N </a:t>
            </a:r>
            <a:r>
              <a:rPr b="0" baseline="0" i="0" lang="en-AU" sz="8650" u="none" cap="none" strike="noStrike">
                <a:solidFill>
                  <a:srgbClr val="0070C0"/>
                </a:solidFill>
                <a:latin typeface="Indie Flower"/>
                <a:ea typeface="Indie Flower"/>
                <a:cs typeface="Indie Flower"/>
                <a:sym typeface="Indie Flower"/>
              </a:rPr>
              <a:t>T</a:t>
            </a:r>
            <a:r>
              <a:rPr b="0" baseline="0" i="0" lang="en-AU" sz="8650" u="none" cap="none" strike="noStrike">
                <a:solidFill>
                  <a:srgbClr val="FFFF00"/>
                </a:solidFill>
                <a:latin typeface="Indie Flower"/>
                <a:ea typeface="Indie Flower"/>
                <a:cs typeface="Indie Flower"/>
                <a:sym typeface="Indie Flower"/>
              </a:rPr>
              <a:t>H</a:t>
            </a:r>
            <a:r>
              <a:rPr b="0" baseline="0" i="0" lang="en-AU" sz="8650" u="none" cap="none" strike="noStrike">
                <a:solidFill>
                  <a:srgbClr val="00B050"/>
                </a:solidFill>
                <a:latin typeface="Indie Flower"/>
                <a:ea typeface="Indie Flower"/>
                <a:cs typeface="Indie Flower"/>
                <a:sym typeface="Indie Flower"/>
              </a:rPr>
              <a:t>E</a:t>
            </a:r>
            <a:r>
              <a:rPr b="0" baseline="0" i="0" lang="en-AU" sz="8650" u="none" cap="none" strike="noStrike">
                <a:solidFill>
                  <a:srgbClr val="FF0000"/>
                </a:solidFill>
                <a:latin typeface="Indie Flower"/>
                <a:ea typeface="Indie Flower"/>
                <a:cs typeface="Indie Flower"/>
                <a:sym typeface="Indie Flower"/>
              </a:rPr>
              <a:t> </a:t>
            </a:r>
            <a:r>
              <a:rPr b="0" baseline="0" i="0" lang="en-AU" sz="8650" u="none" cap="none" strike="noStrike">
                <a:solidFill>
                  <a:srgbClr val="7030A0"/>
                </a:solidFill>
                <a:latin typeface="Indie Flower"/>
                <a:ea typeface="Indie Flower"/>
                <a:cs typeface="Indie Flower"/>
                <a:sym typeface="Indie Flower"/>
              </a:rPr>
              <a:t>P</a:t>
            </a:r>
            <a:r>
              <a:rPr b="0" baseline="0" i="0" lang="en-AU" sz="8650" u="none" cap="none" strike="noStrike">
                <a:solidFill>
                  <a:srgbClr val="FFC000"/>
                </a:solidFill>
                <a:latin typeface="Indie Flower"/>
                <a:ea typeface="Indie Flower"/>
                <a:cs typeface="Indie Flower"/>
                <a:sym typeface="Indie Flower"/>
              </a:rPr>
              <a:t>R</a:t>
            </a:r>
            <a:r>
              <a:rPr b="0" baseline="0" i="0" lang="en-AU" sz="8650" u="none" cap="none" strike="noStrike">
                <a:solidFill>
                  <a:srgbClr val="00B0F0"/>
                </a:solidFill>
                <a:latin typeface="Indie Flower"/>
                <a:ea typeface="Indie Flower"/>
                <a:cs typeface="Indie Flower"/>
                <a:sym typeface="Indie Flower"/>
              </a:rPr>
              <a:t>I</a:t>
            </a:r>
            <a:r>
              <a:rPr b="0" baseline="0" i="0" lang="en-AU" sz="8650" u="none" cap="none" strike="noStrike">
                <a:solidFill>
                  <a:srgbClr val="00B050"/>
                </a:solidFill>
                <a:latin typeface="Indie Flower"/>
                <a:ea typeface="Indie Flower"/>
                <a:cs typeface="Indie Flower"/>
                <a:sym typeface="Indie Flower"/>
              </a:rPr>
              <a:t>M</a:t>
            </a:r>
            <a:r>
              <a:rPr b="0" baseline="0" i="0" lang="en-AU" sz="8650" u="none" cap="none" strike="noStrike">
                <a:solidFill>
                  <a:srgbClr val="FF0000"/>
                </a:solidFill>
                <a:latin typeface="Indie Flower"/>
                <a:ea typeface="Indie Flower"/>
                <a:cs typeface="Indie Flower"/>
                <a:sym typeface="Indie Flower"/>
              </a:rPr>
              <a:t>A</a:t>
            </a:r>
            <a:r>
              <a:rPr b="0" baseline="0" i="0" lang="en-AU" sz="8650" u="none" cap="none" strike="noStrike">
                <a:solidFill>
                  <a:srgbClr val="FFFF00"/>
                </a:solidFill>
                <a:latin typeface="Indie Flower"/>
                <a:ea typeface="Indie Flower"/>
                <a:cs typeface="Indie Flower"/>
                <a:sym typeface="Indie Flower"/>
              </a:rPr>
              <a:t>R</a:t>
            </a:r>
            <a:r>
              <a:rPr b="0" baseline="0" i="0" lang="en-AU" sz="8650" u="none" cap="none" strike="noStrike">
                <a:solidFill>
                  <a:srgbClr val="7030A0"/>
                </a:solidFill>
                <a:latin typeface="Indie Flower"/>
                <a:ea typeface="Indie Flower"/>
                <a:cs typeface="Indie Flower"/>
                <a:sym typeface="Indie Flower"/>
              </a:rPr>
              <a:t>Y</a:t>
            </a:r>
            <a:r>
              <a:rPr b="0" baseline="0" i="0" lang="en-AU" sz="8650" u="none" cap="none" strike="noStrike">
                <a:solidFill>
                  <a:srgbClr val="FF0000"/>
                </a:solidFill>
                <a:latin typeface="Indie Flower"/>
                <a:ea typeface="Indie Flower"/>
                <a:cs typeface="Indie Flower"/>
                <a:sym typeface="Indie Flower"/>
              </a:rPr>
              <a:t> </a:t>
            </a:r>
            <a:r>
              <a:rPr b="0" baseline="0" i="0" lang="en-AU" sz="8650" u="none" cap="none" strike="noStrike">
                <a:solidFill>
                  <a:srgbClr val="00B050"/>
                </a:solidFill>
                <a:latin typeface="Indie Flower"/>
                <a:ea typeface="Indie Flower"/>
                <a:cs typeface="Indie Flower"/>
                <a:sym typeface="Indie Flower"/>
              </a:rPr>
              <a:t>L</a:t>
            </a:r>
            <a:r>
              <a:rPr b="0" baseline="0" i="0" lang="en-AU" sz="8650" u="none" cap="none" strike="noStrike">
                <a:solidFill>
                  <a:srgbClr val="FFC000"/>
                </a:solidFill>
                <a:latin typeface="Indie Flower"/>
                <a:ea typeface="Indie Flower"/>
                <a:cs typeface="Indie Flower"/>
                <a:sym typeface="Indie Flower"/>
              </a:rPr>
              <a:t>I</a:t>
            </a:r>
            <a:r>
              <a:rPr b="0" baseline="0" i="0" lang="en-AU" sz="8650" u="none" cap="none" strike="noStrike">
                <a:solidFill>
                  <a:srgbClr val="00B0F0"/>
                </a:solidFill>
                <a:latin typeface="Indie Flower"/>
                <a:ea typeface="Indie Flower"/>
                <a:cs typeface="Indie Flower"/>
                <a:sym typeface="Indie Flower"/>
              </a:rPr>
              <a:t>B</a:t>
            </a:r>
            <a:r>
              <a:rPr b="0" baseline="0" i="0" lang="en-AU" sz="8650" u="none" cap="none" strike="noStrike">
                <a:solidFill>
                  <a:srgbClr val="FF0000"/>
                </a:solidFill>
                <a:latin typeface="Indie Flower"/>
                <a:ea typeface="Indie Flower"/>
                <a:cs typeface="Indie Flower"/>
                <a:sym typeface="Indie Flower"/>
              </a:rPr>
              <a:t>R</a:t>
            </a:r>
            <a:r>
              <a:rPr b="0" baseline="0" i="0" lang="en-AU" sz="8650" u="none" cap="none" strike="noStrike">
                <a:solidFill>
                  <a:srgbClr val="FFFF00"/>
                </a:solidFill>
                <a:latin typeface="Indie Flower"/>
                <a:ea typeface="Indie Flower"/>
                <a:cs typeface="Indie Flower"/>
                <a:sym typeface="Indie Flower"/>
              </a:rPr>
              <a:t>A</a:t>
            </a:r>
            <a:r>
              <a:rPr b="0" baseline="0" i="0" lang="en-AU" sz="8650" u="none" cap="none" strike="noStrike">
                <a:solidFill>
                  <a:srgbClr val="7030A0"/>
                </a:solidFill>
                <a:latin typeface="Indie Flower"/>
                <a:ea typeface="Indie Flower"/>
                <a:cs typeface="Indie Flower"/>
                <a:sym typeface="Indie Flower"/>
              </a:rPr>
              <a:t>R</a:t>
            </a:r>
            <a:r>
              <a:rPr b="0" baseline="0" i="0" lang="en-AU" sz="8650" u="none" cap="none" strike="noStrike">
                <a:solidFill>
                  <a:srgbClr val="00B0F0"/>
                </a:solidFill>
                <a:latin typeface="Indie Flower"/>
                <a:ea typeface="Indie Flower"/>
                <a:cs typeface="Indie Flower"/>
                <a:sym typeface="Indie Flower"/>
              </a:rPr>
              <a:t>Y</a:t>
            </a:r>
          </a:p>
        </p:txBody>
      </p:sp>
      <p:sp>
        <p:nvSpPr>
          <p:cNvPr id="141" name="Shape 141"/>
          <p:cNvSpPr txBox="1"/>
          <p:nvPr>
            <p:ph idx="1" type="subTitle"/>
          </p:nvPr>
        </p:nvSpPr>
        <p:spPr>
          <a:xfrm>
            <a:off x="460764" y="3945421"/>
            <a:ext cx="9448800" cy="2323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75000"/>
              </a:lnSpc>
              <a:spcBef>
                <a:spcPts val="0"/>
              </a:spcBef>
              <a:buClr>
                <a:srgbClr val="00B0F0"/>
              </a:buClr>
              <a:buSzPct val="25000"/>
              <a:buFont typeface="Arial"/>
              <a:buNone/>
            </a:pPr>
            <a:r>
              <a:rPr b="0" baseline="0" i="0" lang="en-AU" sz="2400" u="none" cap="none" strike="noStrike">
                <a:solidFill>
                  <a:srgbClr val="00B0F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Presented by </a:t>
            </a:r>
            <a:r>
              <a:rPr lang="en-AU" sz="2400">
                <a:solidFill>
                  <a:srgbClr val="00B0F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b="0" baseline="0" i="0" lang="en-AU" sz="2400" u="none" cap="none" strike="noStrike">
                <a:solidFill>
                  <a:srgbClr val="00B0F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aura </a:t>
            </a:r>
            <a:r>
              <a:rPr lang="en-AU" sz="2400">
                <a:solidFill>
                  <a:srgbClr val="00B0F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</a:t>
            </a:r>
            <a:r>
              <a:rPr b="0" baseline="0" i="0" lang="en-AU" sz="2400" u="none" cap="none" strike="noStrike">
                <a:solidFill>
                  <a:srgbClr val="00B0F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haffey</a:t>
            </a:r>
          </a:p>
          <a:p>
            <a:pPr indent="0" lvl="0" marL="0" marR="0" rtl="0" algn="l">
              <a:lnSpc>
                <a:spcPct val="75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</a:pPr>
            <a:r>
              <a:t/>
            </a:r>
            <a:endParaRPr b="0" baseline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75000"/>
              </a:lnSpc>
              <a:spcBef>
                <a:spcPts val="100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b="0" baseline="0" i="0" lang="en-AU" sz="2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Twitter: @laurachaffey </a:t>
            </a:r>
          </a:p>
          <a:p>
            <a:pPr indent="0" lvl="0" marL="0" marR="0" rtl="0" algn="l">
              <a:lnSpc>
                <a:spcPct val="75000"/>
              </a:lnSpc>
              <a:spcBef>
                <a:spcPts val="100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b="0" baseline="0" i="0" lang="en-AU" sz="2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Website: http://ictwithmissc.weebly.com</a:t>
            </a:r>
          </a:p>
          <a:p>
            <a:pPr indent="0" lvl="0" marL="0" marR="0" rtl="0" algn="l">
              <a:lnSpc>
                <a:spcPct val="75000"/>
              </a:lnSpc>
              <a:spcBef>
                <a:spcPts val="100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b="0" baseline="0" i="0" lang="en-AU" sz="2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Class blog: http://tjps2c.weebly.com</a:t>
            </a:r>
          </a:p>
          <a:p>
            <a:pPr indent="0" lvl="0" marL="0" marR="0" rtl="0" algn="l">
              <a:lnSpc>
                <a:spcPct val="75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</a:pPr>
            <a:r>
              <a:t/>
            </a:r>
            <a:endParaRPr b="0" baseline="0" i="0" sz="26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2" name="Shape 142"/>
          <p:cNvSpPr txBox="1"/>
          <p:nvPr/>
        </p:nvSpPr>
        <p:spPr>
          <a:xfrm>
            <a:off x="8560900" y="177975"/>
            <a:ext cx="2766600" cy="4655400"/>
          </a:xfrm>
          <a:prstGeom prst="rect">
            <a:avLst/>
          </a:prstGeom>
          <a:noFill/>
          <a:ln cap="flat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AU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Free apps for this session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73050" lvl="0" marL="285750" marR="0" rtl="0" algn="l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b="0" baseline="0" i="0" lang="en-AU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Chrome</a:t>
            </a:r>
          </a:p>
          <a:p>
            <a:pPr indent="-273050" lvl="0" marL="285750" marR="0" rtl="0" algn="l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b="0" baseline="0" i="0" lang="en-AU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Side by Side </a:t>
            </a:r>
          </a:p>
          <a:p>
            <a:pPr indent="-273050" lvl="0" marL="285750" marR="0" rtl="0" algn="l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b="0" baseline="0" i="0" lang="en-AU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Paper</a:t>
            </a:r>
          </a:p>
          <a:p>
            <a:pPr indent="-273050" lvl="0" marL="285750" marR="0" rtl="0" algn="l">
              <a:spcBef>
                <a:spcPts val="0"/>
              </a:spcBef>
              <a:buClr>
                <a:schemeClr val="lt1"/>
              </a:buClr>
              <a:buSzPct val="100000"/>
              <a:buFont typeface="Century Gothic"/>
              <a:buChar char="•"/>
            </a:pPr>
            <a:r>
              <a:rPr lang="en-AU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Sketchworthy</a:t>
            </a:r>
          </a:p>
          <a:p>
            <a:pPr indent="-273050" lvl="0" marL="285750" marR="0" rtl="0" algn="l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b="0" baseline="0" i="0" lang="en-AU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Skitch</a:t>
            </a:r>
          </a:p>
          <a:p>
            <a:pPr indent="-273050" lvl="0" marL="285750" marR="0" rtl="0" algn="l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b="0" baseline="0" i="0" lang="en-AU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Popplet (lite)</a:t>
            </a:r>
          </a:p>
          <a:p>
            <a:pPr indent="-273050" lvl="0" marL="285750" marR="0" rtl="0" algn="l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b="0" baseline="0" i="0" lang="en-AU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Tellagami</a:t>
            </a:r>
          </a:p>
          <a:p>
            <a:pPr indent="-273050" lvl="0" marL="285750" marR="0" rtl="0" algn="l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b="0" baseline="0" i="0" lang="en-AU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Chatterpix Kids (iphone)</a:t>
            </a:r>
          </a:p>
          <a:p>
            <a:pPr indent="-273050" lvl="0" marL="285750" marR="0" rtl="0" algn="l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b="0" baseline="0" i="0" lang="en-AU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YakiT Kids (iphone)</a:t>
            </a:r>
          </a:p>
          <a:p>
            <a:pPr indent="-273050" lvl="0" marL="285750" marR="0" rtl="0" algn="l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b="0" baseline="0" i="0" lang="en-AU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Thinglink</a:t>
            </a:r>
          </a:p>
          <a:p>
            <a:pPr indent="-273050" lvl="0" marL="285750" marR="0" rtl="0" algn="l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b="0" baseline="0" i="0" lang="en-AU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Steve Parish Postcards</a:t>
            </a:r>
          </a:p>
          <a:p>
            <a:pPr indent="-184150" lvl="0" marL="285750" marR="0" rtl="0" algn="l">
              <a:spcBef>
                <a:spcPts val="0"/>
              </a:spcBef>
              <a:buClr>
                <a:schemeClr val="lt1"/>
              </a:buClr>
              <a:buFont typeface="Arial"/>
              <a:buNone/>
            </a:pPr>
            <a:r>
              <a:t/>
            </a:r>
            <a:endParaRPr b="0" baseline="0" i="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AU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Paid apps used this session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AU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(optional to download)</a:t>
            </a:r>
          </a:p>
          <a:p>
            <a:pPr indent="-184150" lvl="0" marL="285750" marR="0" rtl="0" algn="l">
              <a:spcBef>
                <a:spcPts val="0"/>
              </a:spcBef>
              <a:buClr>
                <a:schemeClr val="lt1"/>
              </a:buClr>
              <a:buFont typeface="Arial"/>
              <a:buNone/>
            </a:pPr>
            <a:r>
              <a:t/>
            </a:r>
            <a:endParaRPr b="0" baseline="0" i="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73050" lvl="0" marL="285750" marR="0" rtl="0" algn="l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b="0" baseline="0" i="0" lang="en-AU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WordPack ($1.29)</a:t>
            </a:r>
          </a:p>
          <a:p>
            <a:pPr indent="-273050" lvl="0" marL="285750" marR="0" rtl="0" algn="l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b="0" baseline="0" i="0" lang="en-AU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WordFoto ($2.49)</a:t>
            </a:r>
          </a:p>
          <a:p>
            <a:pPr indent="-273050" lvl="0" marL="285750" marR="0" rtl="0" algn="l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b="0" baseline="0" i="0" lang="en-AU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TypeDrawing ($2.49)</a:t>
            </a:r>
          </a:p>
          <a:p>
            <a:pPr indent="-273050" lvl="0" marL="285750" marR="0" rtl="0" algn="l">
              <a:spcBef>
                <a:spcPts val="0"/>
              </a:spcBef>
              <a:buClr>
                <a:schemeClr val="lt1"/>
              </a:buClr>
              <a:buSzPct val="100000"/>
              <a:buFont typeface="Century Gothic"/>
              <a:buChar char="•"/>
            </a:pPr>
            <a:r>
              <a:rPr lang="en-AU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Superimpose ($1.29)</a:t>
            </a:r>
          </a:p>
        </p:txBody>
      </p:sp>
      <p:sp>
        <p:nvSpPr>
          <p:cNvPr id="143" name="Shape 143"/>
          <p:cNvSpPr txBox="1"/>
          <p:nvPr/>
        </p:nvSpPr>
        <p:spPr>
          <a:xfrm>
            <a:off x="5374425" y="177975"/>
            <a:ext cx="3000000" cy="63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AU" sz="1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http://bit.ly/1H5Ukqt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Shape 212"/>
          <p:cNvPicPr preferRelativeResize="0"/>
          <p:nvPr/>
        </p:nvPicPr>
        <p:blipFill rotWithShape="1">
          <a:blip r:embed="rId3">
            <a:alphaModFix/>
          </a:blip>
          <a:srcRect b="0" l="11879" r="0" t="8458"/>
          <a:stretch/>
        </p:blipFill>
        <p:spPr>
          <a:xfrm>
            <a:off x="1675630" y="-1852"/>
            <a:ext cx="9040103" cy="6859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/>
          <p:nvPr/>
        </p:nvSpPr>
        <p:spPr>
          <a:xfrm>
            <a:off x="1317523" y="598660"/>
            <a:ext cx="9153830" cy="18250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buClr>
                <a:srgbClr val="00B050"/>
              </a:buClr>
              <a:buSzPct val="25000"/>
              <a:buFont typeface="Arial"/>
              <a:buNone/>
            </a:pPr>
            <a:r>
              <a:rPr b="0" baseline="0" i="0" lang="en-AU" sz="6650" u="none" cap="none" strike="noStrike">
                <a:solidFill>
                  <a:srgbClr val="00B050"/>
                </a:solidFill>
                <a:latin typeface="Indie Flower"/>
                <a:ea typeface="Indie Flower"/>
                <a:cs typeface="Indie Flower"/>
                <a:sym typeface="Indie Flower"/>
              </a:rPr>
              <a:t>OTHER BRAINSTORMING APPS</a:t>
            </a:r>
          </a:p>
        </p:txBody>
      </p:sp>
      <p:sp>
        <p:nvSpPr>
          <p:cNvPr id="218" name="Shape 218"/>
          <p:cNvSpPr txBox="1"/>
          <p:nvPr/>
        </p:nvSpPr>
        <p:spPr>
          <a:xfrm>
            <a:off x="550760" y="3411798"/>
            <a:ext cx="10130516" cy="9990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Arial"/>
              <a:buNone/>
            </a:pPr>
            <a:r>
              <a:t/>
            </a:r>
            <a:endParaRPr b="0" baseline="0" i="0" sz="3200" u="none" cap="none" strike="noStrike">
              <a:solidFill>
                <a:srgbClr val="2376B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9" name="Shape 2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31875" y="2501275"/>
            <a:ext cx="1752600" cy="17526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sp>
        <p:nvSpPr>
          <p:cNvPr id="220" name="Shape 220"/>
          <p:cNvSpPr/>
          <p:nvPr/>
        </p:nvSpPr>
        <p:spPr>
          <a:xfrm>
            <a:off x="1253988" y="4416239"/>
            <a:ext cx="130837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AU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Inspiration</a:t>
            </a:r>
          </a:p>
        </p:txBody>
      </p:sp>
      <p:pic>
        <p:nvPicPr>
          <p:cNvPr id="221" name="Shape 2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61000" y="3767467"/>
            <a:ext cx="1666875" cy="1666875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Shape 222"/>
          <p:cNvSpPr/>
          <p:nvPr/>
        </p:nvSpPr>
        <p:spPr>
          <a:xfrm>
            <a:off x="4513137" y="5550080"/>
            <a:ext cx="297389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AU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BigMind – Mind mapping</a:t>
            </a:r>
          </a:p>
        </p:txBody>
      </p:sp>
      <p:pic>
        <p:nvPicPr>
          <p:cNvPr id="223" name="Shape 2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126378" y="2501275"/>
            <a:ext cx="1752600" cy="1752600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Shape 224"/>
          <p:cNvSpPr/>
          <p:nvPr/>
        </p:nvSpPr>
        <p:spPr>
          <a:xfrm>
            <a:off x="9268342" y="4409742"/>
            <a:ext cx="146867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AU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Total Recall</a:t>
            </a:r>
          </a:p>
        </p:txBody>
      </p:sp>
      <p:sp>
        <p:nvSpPr>
          <p:cNvPr id="225" name="Shape 225"/>
          <p:cNvSpPr/>
          <p:nvPr/>
        </p:nvSpPr>
        <p:spPr>
          <a:xfrm>
            <a:off x="4075669" y="2915213"/>
            <a:ext cx="363753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AU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All have free versions available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/>
          <p:nvPr>
            <p:ph type="ctrTitle"/>
          </p:nvPr>
        </p:nvSpPr>
        <p:spPr>
          <a:xfrm>
            <a:off x="1413720" y="2415530"/>
            <a:ext cx="9448800" cy="182509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b="0" baseline="0" i="0" lang="en-AU" sz="6500" u="none" cap="none" strike="noStrike">
                <a:solidFill>
                  <a:schemeClr val="lt1"/>
                </a:solidFill>
                <a:latin typeface="Indie Flower"/>
                <a:ea typeface="Indie Flower"/>
                <a:cs typeface="Indie Flower"/>
                <a:sym typeface="Indie Flower"/>
              </a:rPr>
              <a:t>APPS TO MAKE AWESOME PRESENTATIONS!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/>
          <p:nvPr/>
        </p:nvSpPr>
        <p:spPr>
          <a:xfrm>
            <a:off x="2792359" y="598660"/>
            <a:ext cx="6454876" cy="18250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rgbClr val="00B0F0"/>
              </a:buClr>
              <a:buSzPct val="25000"/>
              <a:buFont typeface="Arial"/>
              <a:buNone/>
            </a:pPr>
            <a:r>
              <a:rPr b="0" baseline="0" i="0" lang="en-AU" sz="7200" u="none" cap="none" strike="noStrike">
                <a:solidFill>
                  <a:srgbClr val="00B0F0"/>
                </a:solidFill>
                <a:latin typeface="Indie Flower"/>
                <a:ea typeface="Indie Flower"/>
                <a:cs typeface="Indie Flower"/>
                <a:sym typeface="Indie Flower"/>
              </a:rPr>
              <a:t>TELLAGAMI</a:t>
            </a:r>
          </a:p>
        </p:txBody>
      </p:sp>
      <p:pic>
        <p:nvPicPr>
          <p:cNvPr id="236" name="Shape 2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7850" y="488389"/>
            <a:ext cx="1668656" cy="1668656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sp>
        <p:nvSpPr>
          <p:cNvPr id="237" name="Shape 237"/>
          <p:cNvSpPr txBox="1"/>
          <p:nvPr/>
        </p:nvSpPr>
        <p:spPr>
          <a:xfrm>
            <a:off x="3464560" y="1633826"/>
            <a:ext cx="5110478" cy="5232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baseline="0" i="0" lang="en-AU" sz="2800" u="none" cap="none" strike="noStrike">
                <a:solidFill>
                  <a:srgbClr val="00B0F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could it be used for?</a:t>
            </a:r>
          </a:p>
        </p:txBody>
      </p:sp>
      <p:pic>
        <p:nvPicPr>
          <p:cNvPr id="238" name="Shape 2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6710" y="2612350"/>
            <a:ext cx="3580500" cy="2010299"/>
          </a:xfrm>
          <a:prstGeom prst="rect">
            <a:avLst/>
          </a:prstGeom>
          <a:solidFill>
            <a:srgbClr val="EEEEEE"/>
          </a:solidFill>
          <a:ln cap="rnd" w="1905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pic>
      <p:pic>
        <p:nvPicPr>
          <p:cNvPr id="239" name="Shape 23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014928" y="4376414"/>
            <a:ext cx="2930699" cy="2103600"/>
          </a:xfrm>
          <a:prstGeom prst="rect">
            <a:avLst/>
          </a:prstGeom>
          <a:solidFill>
            <a:srgbClr val="EEEEEE"/>
          </a:solidFill>
          <a:ln cap="rnd" w="1905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pic>
      <p:sp>
        <p:nvSpPr>
          <p:cNvPr id="240" name="Shape 240"/>
          <p:cNvSpPr txBox="1"/>
          <p:nvPr/>
        </p:nvSpPr>
        <p:spPr>
          <a:xfrm>
            <a:off x="4109001" y="2501451"/>
            <a:ext cx="4784099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baseline="0" i="0" lang="en-AU" sz="2800" u="none" cap="none" strike="noStrike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Narrative</a:t>
            </a:r>
          </a:p>
        </p:txBody>
      </p:sp>
      <p:sp>
        <p:nvSpPr>
          <p:cNvPr id="241" name="Shape 241"/>
          <p:cNvSpPr txBox="1"/>
          <p:nvPr/>
        </p:nvSpPr>
        <p:spPr>
          <a:xfrm>
            <a:off x="4027207" y="5224044"/>
            <a:ext cx="4784099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baseline="0" i="0" lang="en-AU" sz="2800" u="none" cap="none" strike="noStrike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Persuasive arguments</a:t>
            </a:r>
          </a:p>
        </p:txBody>
      </p:sp>
      <p:sp>
        <p:nvSpPr>
          <p:cNvPr id="242" name="Shape 242"/>
          <p:cNvSpPr txBox="1"/>
          <p:nvPr/>
        </p:nvSpPr>
        <p:spPr>
          <a:xfrm>
            <a:off x="7949700" y="3414000"/>
            <a:ext cx="4784099" cy="493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baseline="0" i="0" lang="en-AU" sz="2800" u="none" cap="none" strike="noStrike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Book reviews</a:t>
            </a:r>
          </a:p>
        </p:txBody>
      </p:sp>
      <p:sp>
        <p:nvSpPr>
          <p:cNvPr id="243" name="Shape 243"/>
          <p:cNvSpPr txBox="1"/>
          <p:nvPr/>
        </p:nvSpPr>
        <p:spPr>
          <a:xfrm>
            <a:off x="4027192" y="3369044"/>
            <a:ext cx="4784099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baseline="0" i="0" lang="en-AU" sz="2800" u="none" cap="none" strike="noStrike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Character introductions</a:t>
            </a:r>
          </a:p>
        </p:txBody>
      </p:sp>
      <p:sp>
        <p:nvSpPr>
          <p:cNvPr id="244" name="Shape 244"/>
          <p:cNvSpPr txBox="1"/>
          <p:nvPr/>
        </p:nvSpPr>
        <p:spPr>
          <a:xfrm>
            <a:off x="7949695" y="2501453"/>
            <a:ext cx="4784099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baseline="0" i="0" lang="en-AU" sz="2800" u="none" cap="none" strike="noStrike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Fast Facts segment</a:t>
            </a:r>
          </a:p>
        </p:txBody>
      </p:sp>
      <p:sp>
        <p:nvSpPr>
          <p:cNvPr id="245" name="Shape 245"/>
          <p:cNvSpPr txBox="1"/>
          <p:nvPr/>
        </p:nvSpPr>
        <p:spPr>
          <a:xfrm>
            <a:off x="4027205" y="4296548"/>
            <a:ext cx="4784099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baseline="0" i="0" lang="en-AU" sz="2800" u="none" cap="none" strike="noStrike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Online safety briefing</a:t>
            </a:r>
          </a:p>
        </p:txBody>
      </p:sp>
      <p:sp>
        <p:nvSpPr>
          <p:cNvPr id="246" name="Shape 246"/>
          <p:cNvSpPr txBox="1"/>
          <p:nvPr/>
        </p:nvSpPr>
        <p:spPr>
          <a:xfrm>
            <a:off x="4109003" y="5956826"/>
            <a:ext cx="4784099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baseline="0" i="0" lang="en-AU" sz="2800" u="none" cap="none" strike="noStrike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Weather report</a:t>
            </a:r>
          </a:p>
        </p:txBody>
      </p:sp>
      <p:sp>
        <p:nvSpPr>
          <p:cNvPr id="247" name="Shape 247"/>
          <p:cNvSpPr txBox="1"/>
          <p:nvPr/>
        </p:nvSpPr>
        <p:spPr>
          <a:xfrm>
            <a:off x="446701" y="5209088"/>
            <a:ext cx="10313700" cy="120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-AU" sz="2100">
                <a:solidFill>
                  <a:srgbClr val="4A86E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 TIP : Use a solid green </a:t>
            </a:r>
          </a:p>
          <a:p>
            <a:pPr rtl="0">
              <a:spcBef>
                <a:spcPts val="0"/>
              </a:spcBef>
              <a:buNone/>
            </a:pPr>
            <a:r>
              <a:rPr lang="en-AU" sz="2100">
                <a:solidFill>
                  <a:srgbClr val="4A86E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background to mimic a </a:t>
            </a:r>
          </a:p>
          <a:p>
            <a:pPr>
              <a:spcBef>
                <a:spcPts val="0"/>
              </a:spcBef>
              <a:buNone/>
            </a:pPr>
            <a:r>
              <a:rPr lang="en-AU" sz="2100">
                <a:solidFill>
                  <a:srgbClr val="4A86E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green screen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/>
          <p:nvPr/>
        </p:nvSpPr>
        <p:spPr>
          <a:xfrm>
            <a:off x="2382650" y="598650"/>
            <a:ext cx="7536900" cy="1825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buClr>
                <a:srgbClr val="00B0F0"/>
              </a:buClr>
              <a:buSzPct val="25000"/>
              <a:buFont typeface="Arial"/>
              <a:buNone/>
            </a:pPr>
            <a:r>
              <a:rPr b="0" baseline="0" i="0" lang="en-AU" sz="6650" u="none" cap="none" strike="noStrike">
                <a:solidFill>
                  <a:srgbClr val="00B0F0"/>
                </a:solidFill>
                <a:latin typeface="Indie Flower"/>
                <a:ea typeface="Indie Flower"/>
                <a:cs typeface="Indie Flower"/>
                <a:sym typeface="Indie Flower"/>
              </a:rPr>
              <a:t>CHATTERPIX KIDS</a:t>
            </a:r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buClr>
                <a:srgbClr val="00B0F0"/>
              </a:buClr>
              <a:buSzPct val="25000"/>
              <a:buFont typeface="Arial"/>
              <a:buNone/>
            </a:pPr>
            <a:r>
              <a:rPr b="0" baseline="0" i="0" lang="en-AU" sz="6650" u="none" cap="none" strike="noStrike">
                <a:solidFill>
                  <a:srgbClr val="00B0F0"/>
                </a:solidFill>
                <a:latin typeface="Indie Flower"/>
                <a:ea typeface="Indie Flower"/>
                <a:cs typeface="Indie Flower"/>
                <a:sym typeface="Indie Flower"/>
              </a:rPr>
              <a:t>&amp; YAKIT KIDS</a:t>
            </a:r>
          </a:p>
        </p:txBody>
      </p:sp>
      <p:pic>
        <p:nvPicPr>
          <p:cNvPr id="253" name="Shape 2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8864" y="598660"/>
            <a:ext cx="1666875" cy="1666875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pic>
        <p:nvPicPr>
          <p:cNvPr id="254" name="Shape 25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115652" y="564452"/>
            <a:ext cx="1701083" cy="1701083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sp>
        <p:nvSpPr>
          <p:cNvPr id="255" name="Shape 255"/>
          <p:cNvSpPr txBox="1"/>
          <p:nvPr/>
        </p:nvSpPr>
        <p:spPr>
          <a:xfrm>
            <a:off x="434204" y="2721249"/>
            <a:ext cx="11171100" cy="397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baseline="0" i="0" lang="en-AU" sz="2400" u="none" cap="none" strike="noStrike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Create talking characters!</a:t>
            </a:r>
          </a:p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2400" u="none" cap="none" strike="noStrike">
              <a:solidFill>
                <a:schemeClr val="accent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baseline="0" i="0" lang="en-AU" sz="2400" u="none" cap="none" strike="noStrike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Turn your own drawings into talking characters</a:t>
            </a:r>
          </a:p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2400" u="none" cap="none" strike="noStrike">
              <a:solidFill>
                <a:schemeClr val="accent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baseline="0" i="0" lang="en-AU" sz="2400" u="none" cap="none" strike="noStrike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Take a photo of a drawing and make it talk</a:t>
            </a:r>
          </a:p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2400" u="none" cap="none" strike="noStrike">
              <a:solidFill>
                <a:schemeClr val="accent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baseline="0" i="0" lang="en-AU" sz="2400" u="none" cap="none" strike="noStrike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Photograph a puppet or inanimate object and bring it to life!</a:t>
            </a:r>
          </a:p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2400" u="none" cap="none" strike="noStrike">
              <a:solidFill>
                <a:schemeClr val="accent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baseline="0" i="0" lang="en-AU" sz="2400" u="none" cap="none" strike="noStrike">
                <a:solidFill>
                  <a:srgbClr val="2376B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 TIP</a:t>
            </a:r>
            <a:r>
              <a:rPr b="0" baseline="0" i="0" lang="en-AU" sz="2400" u="none" cap="none" strike="noStrike">
                <a:solidFill>
                  <a:schemeClr val="accent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Use iMovie to combine multiple clips to make a longer video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/>
          <p:nvPr/>
        </p:nvSpPr>
        <p:spPr>
          <a:xfrm>
            <a:off x="561860" y="548639"/>
            <a:ext cx="10868140" cy="40604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rgbClr val="00B0F0"/>
              </a:buClr>
              <a:buSzPct val="25000"/>
              <a:buFont typeface="Arial"/>
              <a:buNone/>
            </a:pPr>
            <a:r>
              <a:rPr b="0" baseline="0" i="0" lang="en-AU" sz="7200" u="none" cap="none" strike="noStrike">
                <a:solidFill>
                  <a:srgbClr val="00B0F0"/>
                </a:solidFill>
                <a:latin typeface="Indie Flower"/>
                <a:ea typeface="Indie Flower"/>
                <a:cs typeface="Indie Flower"/>
                <a:sym typeface="Indie Flower"/>
              </a:rPr>
              <a:t>THINGLINK</a:t>
            </a: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b="0" baseline="0" i="0" lang="en-AU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APP &amp; WEBSITE - CREATE AN ACCOUNT </a:t>
            </a:r>
            <a:r>
              <a:rPr lang="en-AU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ONLINE</a:t>
            </a:r>
          </a:p>
        </p:txBody>
      </p:sp>
      <p:sp>
        <p:nvSpPr>
          <p:cNvPr id="261" name="Shape 261"/>
          <p:cNvSpPr txBox="1"/>
          <p:nvPr/>
        </p:nvSpPr>
        <p:spPr>
          <a:xfrm>
            <a:off x="335006" y="1913475"/>
            <a:ext cx="11643359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3000" u="sng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baseline="0" i="0" lang="en-AU" sz="3000" u="none" cap="none" strike="noStrike">
                <a:solidFill>
                  <a:srgbClr val="00B0F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Create interactive images at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baseline="0" i="0" lang="en-AU" sz="3000" u="none" cap="none" strike="noStrike">
                <a:solidFill>
                  <a:srgbClr val="00B0F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link to text, images, urls, videos, anything!</a:t>
            </a:r>
          </a:p>
        </p:txBody>
      </p:sp>
      <p:pic>
        <p:nvPicPr>
          <p:cNvPr id="262" name="Shape 2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6126" y="421766"/>
            <a:ext cx="1492376" cy="1492376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sp>
        <p:nvSpPr>
          <p:cNvPr id="263" name="Shape 263"/>
          <p:cNvSpPr txBox="1"/>
          <p:nvPr/>
        </p:nvSpPr>
        <p:spPr>
          <a:xfrm>
            <a:off x="1472925" y="4115896"/>
            <a:ext cx="4917713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600" u="sng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08000" lvl="0" marL="571500" marR="0" rtl="0" algn="ctr">
              <a:spcBef>
                <a:spcPts val="0"/>
              </a:spcBef>
              <a:buClr>
                <a:srgbClr val="FFC000"/>
              </a:buClr>
              <a:buSzPct val="100000"/>
              <a:buFont typeface="Century Gothic"/>
              <a:buChar char="•"/>
            </a:pPr>
            <a:r>
              <a:rPr b="0" baseline="0" i="0" lang="en-AU" sz="3000" u="none" cap="none" strike="noStrike">
                <a:solidFill>
                  <a:srgbClr val="FFC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Food Webs</a:t>
            </a:r>
          </a:p>
          <a:p>
            <a:pPr indent="-508000" lvl="0" marL="571500" marR="0" rtl="0" algn="ctr">
              <a:spcBef>
                <a:spcPts val="0"/>
              </a:spcBef>
              <a:buClr>
                <a:srgbClr val="FFC000"/>
              </a:buClr>
              <a:buSzPct val="100000"/>
              <a:buFont typeface="Century Gothic"/>
              <a:buChar char="•"/>
            </a:pPr>
            <a:r>
              <a:rPr b="0" baseline="0" i="0" lang="en-AU" sz="3000" u="none" cap="none" strike="noStrike">
                <a:solidFill>
                  <a:srgbClr val="FFC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Resource Hubs</a:t>
            </a:r>
          </a:p>
        </p:txBody>
      </p:sp>
      <p:sp>
        <p:nvSpPr>
          <p:cNvPr id="264" name="Shape 264"/>
          <p:cNvSpPr txBox="1"/>
          <p:nvPr/>
        </p:nvSpPr>
        <p:spPr>
          <a:xfrm>
            <a:off x="5658846" y="4063139"/>
            <a:ext cx="4917713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600" u="sng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marR="0" rtl="0" algn="ctr">
              <a:spcBef>
                <a:spcPts val="0"/>
              </a:spcBef>
              <a:buNone/>
            </a:pPr>
            <a:r>
              <a:rPr b="0" baseline="0" i="0" lang="en-AU" sz="3000" u="none" cap="none" strike="noStrike">
                <a:solidFill>
                  <a:srgbClr val="FFC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Story predictions</a:t>
            </a:r>
          </a:p>
          <a:p>
            <a:pPr lvl="0" marR="0" rtl="0" algn="ctr">
              <a:spcBef>
                <a:spcPts val="0"/>
              </a:spcBef>
              <a:buNone/>
            </a:pPr>
            <a:r>
              <a:rPr b="0" baseline="0" i="0" lang="en-AU" sz="3000" u="none" cap="none" strike="noStrike">
                <a:solidFill>
                  <a:srgbClr val="FFC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Mapping</a:t>
            </a:r>
          </a:p>
        </p:txBody>
      </p:sp>
      <p:sp>
        <p:nvSpPr>
          <p:cNvPr id="265" name="Shape 265"/>
          <p:cNvSpPr txBox="1"/>
          <p:nvPr/>
        </p:nvSpPr>
        <p:spPr>
          <a:xfrm>
            <a:off x="2611119" y="3483135"/>
            <a:ext cx="6797040" cy="954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600" u="sng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baseline="0" i="0" lang="en-AU" sz="3000" u="none" cap="none" strike="noStrike">
                <a:solidFill>
                  <a:srgbClr val="FFC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How can I use it?</a:t>
            </a:r>
          </a:p>
        </p:txBody>
      </p:sp>
      <p:pic>
        <p:nvPicPr>
          <p:cNvPr id="266" name="Shape 26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5006" y="4069026"/>
            <a:ext cx="2075815" cy="15578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Shape 26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073365" y="4069026"/>
            <a:ext cx="1904999" cy="1400174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Shape 268"/>
          <p:cNvSpPr txBox="1"/>
          <p:nvPr/>
        </p:nvSpPr>
        <p:spPr>
          <a:xfrm>
            <a:off x="3697828" y="5073194"/>
            <a:ext cx="4917713" cy="954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600" u="sng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571500" marR="0" rtl="0" algn="ctr">
              <a:spcBef>
                <a:spcPts val="0"/>
              </a:spcBef>
              <a:buClr>
                <a:schemeClr val="lt1"/>
              </a:buClr>
              <a:buFont typeface="Arial"/>
              <a:buNone/>
            </a:pPr>
            <a:r>
              <a:t/>
            </a:r>
            <a:endParaRPr b="0" baseline="0" i="0" sz="4000" u="none" cap="none" strike="noStrike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9" name="Shape 26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204185" y="5640683"/>
            <a:ext cx="1904999" cy="100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 txBox="1"/>
          <p:nvPr/>
        </p:nvSpPr>
        <p:spPr>
          <a:xfrm>
            <a:off x="207263" y="472268"/>
            <a:ext cx="11814047" cy="11361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rgbClr val="00B0F0"/>
              </a:buClr>
              <a:buSzPct val="25000"/>
              <a:buFont typeface="Arial"/>
              <a:buNone/>
            </a:pPr>
            <a:r>
              <a:rPr b="0" baseline="0" i="0" lang="en-AU" sz="7200" u="none" cap="none" strike="noStrike">
                <a:solidFill>
                  <a:srgbClr val="00B0F0"/>
                </a:solidFill>
                <a:latin typeface="Indie Flower"/>
                <a:ea typeface="Indie Flower"/>
                <a:cs typeface="Indie Flower"/>
                <a:sym typeface="Indie Flower"/>
              </a:rPr>
              <a:t>STEVE PARISH POSTCARDS</a:t>
            </a:r>
            <a:r>
              <a:rPr b="0" baseline="0" i="0" lang="en-AU" sz="7200" u="none" cap="none" strike="noStrike">
                <a:solidFill>
                  <a:schemeClr val="lt1"/>
                </a:solidFill>
                <a:latin typeface="Indie Flower"/>
                <a:ea typeface="Indie Flower"/>
                <a:cs typeface="Indie Flower"/>
                <a:sym typeface="Indie Flower"/>
              </a:rPr>
              <a:t> </a:t>
            </a: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Century Gothic"/>
              <a:buNone/>
            </a:pPr>
            <a:r>
              <a:t/>
            </a:r>
            <a:endParaRPr b="0" baseline="0" i="0" sz="7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5" name="Shape 2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0828" y="1608462"/>
            <a:ext cx="3259653" cy="5073390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Shape 276"/>
          <p:cNvSpPr txBox="1"/>
          <p:nvPr/>
        </p:nvSpPr>
        <p:spPr>
          <a:xfrm>
            <a:off x="4968607" y="1869212"/>
            <a:ext cx="6114300" cy="37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b="0" baseline="0" i="0" lang="en-AU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Write a letter from one character to another.</a:t>
            </a:r>
          </a:p>
          <a:p>
            <a:pPr indent="-158750" lvl="0" marL="285750" marR="0" rtl="0" algn="l">
              <a:spcBef>
                <a:spcPts val="0"/>
              </a:spcBef>
              <a:buClr>
                <a:schemeClr val="lt1"/>
              </a:buClr>
              <a:buFont typeface="Arial"/>
              <a:buNone/>
            </a:pPr>
            <a:r>
              <a:t/>
            </a:r>
            <a:endParaRPr b="0" baseline="0" i="0" sz="20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85750" lvl="0" marL="285750" marR="0" rtl="0" algn="l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b="0" baseline="0" i="0" lang="en-AU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Write a postcard describing a landmark you are visiting.</a:t>
            </a:r>
          </a:p>
          <a:p>
            <a:pPr indent="-158750" lvl="0" marL="285750" marR="0" rtl="0" algn="l">
              <a:spcBef>
                <a:spcPts val="0"/>
              </a:spcBef>
              <a:buClr>
                <a:schemeClr val="lt1"/>
              </a:buClr>
              <a:buFont typeface="Arial"/>
              <a:buNone/>
            </a:pPr>
            <a:r>
              <a:t/>
            </a:r>
            <a:endParaRPr b="0" baseline="0" i="0" sz="20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85750" lvl="0" marL="285750" marR="0" rtl="0" algn="l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b="0" baseline="0" i="0" lang="en-AU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Global connection projects.</a:t>
            </a:r>
          </a:p>
          <a:p>
            <a:pPr indent="-158750" lvl="0" marL="285750" marR="0" rtl="0" algn="l">
              <a:spcBef>
                <a:spcPts val="0"/>
              </a:spcBef>
              <a:buClr>
                <a:schemeClr val="lt1"/>
              </a:buClr>
              <a:buFont typeface="Arial"/>
              <a:buNone/>
            </a:pPr>
            <a:r>
              <a:t/>
            </a:r>
            <a:endParaRPr b="0" baseline="0" i="0" sz="20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85750" lvl="0" marL="285750" marR="0" rtl="0" algn="l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b="0" baseline="0" i="0" lang="en-AU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Can be emailed directly from the app or saved as an image.</a:t>
            </a:r>
          </a:p>
          <a:p>
            <a:pPr indent="-158750" lvl="0" marL="285750" marR="0" rtl="0" algn="l">
              <a:spcBef>
                <a:spcPts val="0"/>
              </a:spcBef>
              <a:buClr>
                <a:schemeClr val="lt1"/>
              </a:buClr>
              <a:buFont typeface="Arial"/>
              <a:buNone/>
            </a:pPr>
            <a:r>
              <a:t/>
            </a:r>
            <a:endParaRPr b="0" baseline="0" i="0" sz="20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171450" lvl="0" marL="285750" marR="0" rtl="0" algn="l">
              <a:spcBef>
                <a:spcPts val="0"/>
              </a:spcBef>
              <a:buClr>
                <a:schemeClr val="lt1"/>
              </a:buClr>
              <a:buFont typeface="Arial"/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171450" lvl="0" marL="285750" marR="0" rtl="0" algn="l">
              <a:spcBef>
                <a:spcPts val="0"/>
              </a:spcBef>
              <a:buClr>
                <a:schemeClr val="lt1"/>
              </a:buClr>
              <a:buFont typeface="Arial"/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 txBox="1"/>
          <p:nvPr/>
        </p:nvSpPr>
        <p:spPr>
          <a:xfrm>
            <a:off x="593124" y="475487"/>
            <a:ext cx="11096368" cy="60228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Century Gothic"/>
              <a:buNone/>
            </a:pPr>
            <a:r>
              <a:t/>
            </a:r>
            <a:endParaRPr b="0" baseline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2" name="Shape 2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49692" y="148801"/>
            <a:ext cx="5021863" cy="6676222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Shape 283"/>
          <p:cNvSpPr txBox="1"/>
          <p:nvPr/>
        </p:nvSpPr>
        <p:spPr>
          <a:xfrm>
            <a:off x="875720" y="345272"/>
            <a:ext cx="6454876" cy="18250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rgbClr val="00B0F0"/>
              </a:buClr>
              <a:buSzPct val="25000"/>
              <a:buFont typeface="Arial"/>
              <a:buNone/>
            </a:pPr>
            <a:r>
              <a:rPr b="0" baseline="0" i="0" lang="en-AU" sz="7200" u="none" cap="none" strike="noStrike">
                <a:solidFill>
                  <a:srgbClr val="00B0F0"/>
                </a:solidFill>
                <a:latin typeface="Indie Flower"/>
                <a:ea typeface="Indie Flower"/>
                <a:cs typeface="Indie Flower"/>
                <a:sym typeface="Indie Flower"/>
              </a:rPr>
              <a:t>WORD FOTO</a:t>
            </a:r>
          </a:p>
        </p:txBody>
      </p:sp>
      <p:sp>
        <p:nvSpPr>
          <p:cNvPr id="284" name="Shape 284"/>
          <p:cNvSpPr txBox="1"/>
          <p:nvPr/>
        </p:nvSpPr>
        <p:spPr>
          <a:xfrm>
            <a:off x="516872" y="1795749"/>
            <a:ext cx="6291551" cy="42780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b="0" baseline="0" i="0" lang="en-AU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Integrate text with you image to create amazing typographic works of art.</a:t>
            </a:r>
          </a:p>
          <a:p>
            <a:pPr indent="-209550" lvl="0" marL="285750" marR="0" rtl="0" algn="l">
              <a:spcBef>
                <a:spcPts val="0"/>
              </a:spcBef>
              <a:buClr>
                <a:schemeClr val="lt1"/>
              </a:buClr>
              <a:buFont typeface="Arial"/>
              <a:buNone/>
            </a:pPr>
            <a:r>
              <a:t/>
            </a:r>
            <a:endParaRPr b="0" baseline="0" i="0" sz="12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85750" lvl="0" marL="285750" marR="0" rtl="0" algn="l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b="0" baseline="0" i="0" lang="en-AU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Create character profiles</a:t>
            </a:r>
          </a:p>
          <a:p>
            <a:pPr indent="-209550" lvl="0" marL="285750" marR="0" rtl="0" algn="l">
              <a:spcBef>
                <a:spcPts val="0"/>
              </a:spcBef>
              <a:buClr>
                <a:schemeClr val="lt1"/>
              </a:buClr>
              <a:buFont typeface="Arial"/>
              <a:buNone/>
            </a:pPr>
            <a:r>
              <a:t/>
            </a:r>
            <a:endParaRPr b="0" baseline="0" i="0" sz="12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85750" lvl="0" marL="285750" marR="0" rtl="0" algn="l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b="0" baseline="0" i="0" lang="en-AU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Science word bank</a:t>
            </a:r>
          </a:p>
          <a:p>
            <a:pPr indent="-209550" lvl="0" marL="285750" marR="0" rtl="0" algn="l">
              <a:spcBef>
                <a:spcPts val="0"/>
              </a:spcBef>
              <a:buClr>
                <a:schemeClr val="lt1"/>
              </a:buClr>
              <a:buFont typeface="Arial"/>
              <a:buNone/>
            </a:pPr>
            <a:r>
              <a:t/>
            </a:r>
            <a:endParaRPr b="0" baseline="0" i="0" sz="12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85750" lvl="0" marL="285750" marR="0" rtl="0" algn="l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b="0" baseline="0" i="0" lang="en-AU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Etymological word study</a:t>
            </a:r>
          </a:p>
          <a:p>
            <a:pPr indent="-158750" lvl="0" marL="285750" marR="0" rtl="0" algn="l">
              <a:spcBef>
                <a:spcPts val="0"/>
              </a:spcBef>
              <a:buClr>
                <a:schemeClr val="lt1"/>
              </a:buClr>
              <a:buFont typeface="Arial"/>
              <a:buNone/>
            </a:pPr>
            <a:r>
              <a:t/>
            </a:r>
            <a:endParaRPr b="0" baseline="0" i="0" sz="20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158750" lvl="0" marL="285750" marR="0" rtl="0" algn="l">
              <a:spcBef>
                <a:spcPts val="0"/>
              </a:spcBef>
              <a:buClr>
                <a:schemeClr val="lt1"/>
              </a:buClr>
              <a:buFont typeface="Arial"/>
              <a:buNone/>
            </a:pPr>
            <a:r>
              <a:t/>
            </a:r>
            <a:endParaRPr b="0" baseline="0" i="0" sz="20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158750" lvl="0" marL="285750" marR="0" rtl="0" algn="l">
              <a:spcBef>
                <a:spcPts val="0"/>
              </a:spcBef>
              <a:buClr>
                <a:schemeClr val="lt1"/>
              </a:buClr>
              <a:buFont typeface="Arial"/>
              <a:buNone/>
            </a:pPr>
            <a:r>
              <a:t/>
            </a:r>
            <a:endParaRPr b="0" baseline="0" i="0" sz="20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158750" lvl="0" marL="285750" marR="0" rtl="0" algn="l">
              <a:spcBef>
                <a:spcPts val="0"/>
              </a:spcBef>
              <a:buClr>
                <a:schemeClr val="lt1"/>
              </a:buClr>
              <a:buFont typeface="Arial"/>
              <a:buNone/>
            </a:pPr>
            <a:r>
              <a:t/>
            </a:r>
            <a:endParaRPr b="0" baseline="0" i="0" sz="20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158750" lvl="0" marL="285750" marR="0" rtl="0" algn="l">
              <a:spcBef>
                <a:spcPts val="0"/>
              </a:spcBef>
              <a:buClr>
                <a:schemeClr val="lt1"/>
              </a:buClr>
              <a:buFont typeface="Arial"/>
              <a:buNone/>
            </a:pPr>
            <a:r>
              <a:t/>
            </a:r>
            <a:endParaRPr b="0" baseline="0" i="0" sz="20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171450" lvl="0" marL="285750" marR="0" rtl="0" algn="l">
              <a:spcBef>
                <a:spcPts val="0"/>
              </a:spcBef>
              <a:buClr>
                <a:schemeClr val="lt1"/>
              </a:buClr>
              <a:buFont typeface="Arial"/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171450" lvl="0" marL="285750" marR="0" rtl="0" algn="l">
              <a:spcBef>
                <a:spcPts val="0"/>
              </a:spcBef>
              <a:buClr>
                <a:schemeClr val="lt1"/>
              </a:buClr>
              <a:buFont typeface="Arial"/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85" name="Shape 28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5821" y="234682"/>
            <a:ext cx="1339796" cy="1362763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sp>
        <p:nvSpPr>
          <p:cNvPr id="286" name="Shape 286"/>
          <p:cNvSpPr/>
          <p:nvPr/>
        </p:nvSpPr>
        <p:spPr>
          <a:xfrm>
            <a:off x="3422271" y="1334050"/>
            <a:ext cx="1136099" cy="461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baseline="0" i="0" lang="en-AU" sz="2400" u="none" cap="none" strike="noStrik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$2.49</a:t>
            </a:r>
          </a:p>
        </p:txBody>
      </p:sp>
      <p:pic>
        <p:nvPicPr>
          <p:cNvPr id="287" name="Shape 28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22283" y="4021658"/>
            <a:ext cx="5503537" cy="28033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 txBox="1"/>
          <p:nvPr/>
        </p:nvSpPr>
        <p:spPr>
          <a:xfrm>
            <a:off x="1833982" y="830145"/>
            <a:ext cx="8485238" cy="18250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Century Gothic"/>
              <a:buNone/>
            </a:pPr>
            <a:r>
              <a:t/>
            </a:r>
            <a:endParaRPr b="0" baseline="0" i="0" sz="7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Shape 293"/>
          <p:cNvSpPr txBox="1"/>
          <p:nvPr/>
        </p:nvSpPr>
        <p:spPr>
          <a:xfrm>
            <a:off x="601362" y="2380433"/>
            <a:ext cx="11590500" cy="387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Arial"/>
              <a:buNone/>
            </a:pPr>
            <a:r>
              <a:t/>
            </a:r>
            <a:endParaRPr b="0" baseline="0" i="0" sz="3200" u="none" cap="none" strike="noStrike">
              <a:solidFill>
                <a:srgbClr val="D15E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Shape 294"/>
          <p:cNvSpPr txBox="1"/>
          <p:nvPr/>
        </p:nvSpPr>
        <p:spPr>
          <a:xfrm>
            <a:off x="2408568" y="368482"/>
            <a:ext cx="6454876" cy="18250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rgbClr val="00B0F0"/>
              </a:buClr>
              <a:buSzPct val="25000"/>
              <a:buFont typeface="Arial"/>
              <a:buNone/>
            </a:pPr>
            <a:r>
              <a:rPr b="0" baseline="0" i="0" lang="en-AU" sz="7200" u="none" cap="none" strike="noStrike">
                <a:solidFill>
                  <a:srgbClr val="00B0F0"/>
                </a:solidFill>
                <a:latin typeface="Indie Flower"/>
                <a:ea typeface="Indie Flower"/>
                <a:cs typeface="Indie Flower"/>
                <a:sym typeface="Indie Flower"/>
              </a:rPr>
              <a:t>TYPE DRAWING</a:t>
            </a:r>
          </a:p>
        </p:txBody>
      </p:sp>
      <p:pic>
        <p:nvPicPr>
          <p:cNvPr id="295" name="Shape 29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862" y="224468"/>
            <a:ext cx="1518225" cy="1518225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sp>
        <p:nvSpPr>
          <p:cNvPr id="296" name="Shape 296"/>
          <p:cNvSpPr/>
          <p:nvPr/>
        </p:nvSpPr>
        <p:spPr>
          <a:xfrm>
            <a:off x="5035677" y="1281025"/>
            <a:ext cx="1168200" cy="461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baseline="0" i="0" lang="en-AU" sz="2400" u="none" cap="none" strike="noStrik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$2.49</a:t>
            </a:r>
          </a:p>
        </p:txBody>
      </p:sp>
      <p:sp>
        <p:nvSpPr>
          <p:cNvPr id="297" name="Shape 297"/>
          <p:cNvSpPr txBox="1"/>
          <p:nvPr/>
        </p:nvSpPr>
        <p:spPr>
          <a:xfrm>
            <a:off x="516870" y="2160526"/>
            <a:ext cx="6291551" cy="39703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b="0" baseline="0" i="0" lang="en-AU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Overlays text over the image to create amazing typographic works of art.</a:t>
            </a:r>
          </a:p>
          <a:p>
            <a:pPr indent="-209550" lvl="0" marL="285750" marR="0" rtl="0" algn="l">
              <a:spcBef>
                <a:spcPts val="0"/>
              </a:spcBef>
              <a:buClr>
                <a:schemeClr val="lt1"/>
              </a:buClr>
              <a:buFont typeface="Arial"/>
              <a:buNone/>
            </a:pPr>
            <a:r>
              <a:t/>
            </a:r>
            <a:endParaRPr b="0" baseline="0" i="0" sz="12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85750" lvl="0" marL="285750" marR="0" rtl="0" algn="l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b="0" baseline="0" i="0" lang="en-AU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Create images using only text.</a:t>
            </a:r>
          </a:p>
          <a:p>
            <a:pPr indent="-209550" lvl="0" marL="285750" marR="0" rtl="0" algn="l">
              <a:spcBef>
                <a:spcPts val="0"/>
              </a:spcBef>
              <a:buClr>
                <a:schemeClr val="lt1"/>
              </a:buClr>
              <a:buFont typeface="Arial"/>
              <a:buNone/>
            </a:pPr>
            <a:r>
              <a:t/>
            </a:r>
            <a:endParaRPr b="0" baseline="0" i="0" sz="12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85750" lvl="0" marL="285750" marR="0" rtl="0" algn="l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b="0" baseline="0" i="0" lang="en-AU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Overlay text over an image.</a:t>
            </a:r>
          </a:p>
          <a:p>
            <a:pPr indent="-209550" lvl="0" marL="285750" marR="0" rtl="0" algn="l">
              <a:spcBef>
                <a:spcPts val="0"/>
              </a:spcBef>
              <a:buClr>
                <a:schemeClr val="lt1"/>
              </a:buClr>
              <a:buFont typeface="Arial"/>
              <a:buNone/>
            </a:pPr>
            <a:r>
              <a:t/>
            </a:r>
            <a:endParaRPr b="0" baseline="0" i="0" sz="12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158750" lvl="0" marL="285750" marR="0" rtl="0" algn="l">
              <a:spcBef>
                <a:spcPts val="0"/>
              </a:spcBef>
              <a:buClr>
                <a:schemeClr val="lt1"/>
              </a:buClr>
              <a:buFont typeface="Arial"/>
              <a:buNone/>
            </a:pPr>
            <a:r>
              <a:t/>
            </a:r>
            <a:endParaRPr b="0" baseline="0" i="0" sz="20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158750" lvl="0" marL="285750" marR="0" rtl="0" algn="l">
              <a:spcBef>
                <a:spcPts val="0"/>
              </a:spcBef>
              <a:buClr>
                <a:schemeClr val="lt1"/>
              </a:buClr>
              <a:buFont typeface="Arial"/>
              <a:buNone/>
            </a:pPr>
            <a:r>
              <a:t/>
            </a:r>
            <a:endParaRPr b="0" baseline="0" i="0" sz="20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158750" lvl="0" marL="285750" marR="0" rtl="0" algn="l">
              <a:spcBef>
                <a:spcPts val="0"/>
              </a:spcBef>
              <a:buClr>
                <a:schemeClr val="lt1"/>
              </a:buClr>
              <a:buFont typeface="Arial"/>
              <a:buNone/>
            </a:pPr>
            <a:r>
              <a:t/>
            </a:r>
            <a:endParaRPr b="0" baseline="0" i="0" sz="20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158750" lvl="0" marL="285750" marR="0" rtl="0" algn="l">
              <a:spcBef>
                <a:spcPts val="0"/>
              </a:spcBef>
              <a:buClr>
                <a:schemeClr val="lt1"/>
              </a:buClr>
              <a:buFont typeface="Arial"/>
              <a:buNone/>
            </a:pPr>
            <a:r>
              <a:t/>
            </a:r>
            <a:endParaRPr b="0" baseline="0" i="0" sz="20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158750" lvl="0" marL="285750" marR="0" rtl="0" algn="l">
              <a:spcBef>
                <a:spcPts val="0"/>
              </a:spcBef>
              <a:buClr>
                <a:schemeClr val="lt1"/>
              </a:buClr>
              <a:buFont typeface="Arial"/>
              <a:buNone/>
            </a:pPr>
            <a:r>
              <a:t/>
            </a:r>
            <a:endParaRPr b="0" baseline="0" i="0" sz="20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171450" lvl="0" marL="285750" marR="0" rtl="0" algn="l">
              <a:spcBef>
                <a:spcPts val="0"/>
              </a:spcBef>
              <a:buClr>
                <a:schemeClr val="lt1"/>
              </a:buClr>
              <a:buFont typeface="Arial"/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171450" lvl="0" marL="285750" marR="0" rtl="0" algn="l">
              <a:spcBef>
                <a:spcPts val="0"/>
              </a:spcBef>
              <a:buClr>
                <a:schemeClr val="lt1"/>
              </a:buClr>
              <a:buFont typeface="Arial"/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98" name="Shape 29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0258" y="4145685"/>
            <a:ext cx="3453951" cy="2590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Shape 29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777746" y="3451746"/>
            <a:ext cx="4376463" cy="3284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Shape 30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571035" y="1367762"/>
            <a:ext cx="4338198" cy="32536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 txBox="1"/>
          <p:nvPr/>
        </p:nvSpPr>
        <p:spPr>
          <a:xfrm>
            <a:off x="1833982" y="830145"/>
            <a:ext cx="8485199" cy="1825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Century Gothic"/>
              <a:buNone/>
            </a:pPr>
            <a:r>
              <a:t/>
            </a:r>
            <a:endParaRPr b="0" baseline="0" i="0" sz="7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Shape 306"/>
          <p:cNvSpPr txBox="1"/>
          <p:nvPr/>
        </p:nvSpPr>
        <p:spPr>
          <a:xfrm>
            <a:off x="601362" y="2380433"/>
            <a:ext cx="11590500" cy="387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Arial"/>
              <a:buNone/>
            </a:pPr>
            <a:r>
              <a:t/>
            </a:r>
            <a:endParaRPr b="0" baseline="0" i="0" sz="3200" u="none" cap="none" strike="noStrike">
              <a:solidFill>
                <a:srgbClr val="D15E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Shape 307"/>
          <p:cNvSpPr txBox="1"/>
          <p:nvPr/>
        </p:nvSpPr>
        <p:spPr>
          <a:xfrm>
            <a:off x="2408568" y="368482"/>
            <a:ext cx="6454799" cy="1825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rgbClr val="00B0F0"/>
              </a:buClr>
              <a:buSzPct val="25000"/>
              <a:buFont typeface="Arial"/>
              <a:buNone/>
            </a:pPr>
            <a:r>
              <a:rPr lang="en-AU" sz="7200">
                <a:solidFill>
                  <a:srgbClr val="00B0F0"/>
                </a:solidFill>
                <a:latin typeface="Indie Flower"/>
                <a:ea typeface="Indie Flower"/>
                <a:cs typeface="Indie Flower"/>
                <a:sym typeface="Indie Flower"/>
              </a:rPr>
              <a:t>SUPERIMPOSE</a:t>
            </a:r>
          </a:p>
        </p:txBody>
      </p:sp>
      <p:sp>
        <p:nvSpPr>
          <p:cNvPr id="308" name="Shape 308"/>
          <p:cNvSpPr/>
          <p:nvPr/>
        </p:nvSpPr>
        <p:spPr>
          <a:xfrm>
            <a:off x="5035677" y="1281025"/>
            <a:ext cx="1168200" cy="461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baseline="0" i="0" lang="en-AU" sz="2400" u="none" cap="none" strike="noStrik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$</a:t>
            </a:r>
            <a:r>
              <a:rPr lang="en-AU" sz="2400">
                <a:solidFill>
                  <a:srgbClr val="00B0F0"/>
                </a:solidFill>
              </a:rPr>
              <a:t>1.29</a:t>
            </a:r>
          </a:p>
        </p:txBody>
      </p:sp>
      <p:sp>
        <p:nvSpPr>
          <p:cNvPr id="309" name="Shape 309"/>
          <p:cNvSpPr txBox="1"/>
          <p:nvPr/>
        </p:nvSpPr>
        <p:spPr>
          <a:xfrm>
            <a:off x="516870" y="2160526"/>
            <a:ext cx="6291599" cy="397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AU" sz="2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Create images made of two layers.</a:t>
            </a:r>
          </a:p>
          <a:p>
            <a:pPr lvl="0" marR="0" rtl="0" algn="l">
              <a:spcBef>
                <a:spcPts val="0"/>
              </a:spcBef>
              <a:buNone/>
            </a:pPr>
            <a:r>
              <a:t/>
            </a:r>
            <a:endParaRPr sz="20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85750" lvl="0" marL="285750" marR="0" rtl="0" algn="l">
              <a:spcBef>
                <a:spcPts val="0"/>
              </a:spcBef>
              <a:buClr>
                <a:schemeClr val="lt1"/>
              </a:buClr>
              <a:buSzPct val="100000"/>
              <a:buFont typeface="Century Gothic"/>
              <a:buChar char="•"/>
            </a:pPr>
            <a:r>
              <a:rPr lang="en-AU" sz="2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Place one image over a background and use masking tools to erase unwanted areas.</a:t>
            </a:r>
          </a:p>
          <a:p>
            <a:pPr indent="-209550" lvl="0" marL="285750" marR="0" rtl="0" algn="l">
              <a:spcBef>
                <a:spcPts val="0"/>
              </a:spcBef>
              <a:buClr>
                <a:schemeClr val="lt1"/>
              </a:buClr>
              <a:buFont typeface="Arial"/>
              <a:buNone/>
            </a:pPr>
            <a:r>
              <a:t/>
            </a:r>
            <a:endParaRPr b="0" baseline="0" i="0" sz="12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158750" lvl="0" marL="285750" marR="0" rtl="0" algn="l">
              <a:spcBef>
                <a:spcPts val="0"/>
              </a:spcBef>
              <a:buClr>
                <a:schemeClr val="lt1"/>
              </a:buClr>
              <a:buFont typeface="Arial"/>
              <a:buNone/>
            </a:pPr>
            <a:r>
              <a:t/>
            </a:r>
            <a:endParaRPr b="0" baseline="0" i="0" sz="20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158750" lvl="0" marL="285750" marR="0" rtl="0" algn="l">
              <a:spcBef>
                <a:spcPts val="0"/>
              </a:spcBef>
              <a:buClr>
                <a:schemeClr val="lt1"/>
              </a:buClr>
              <a:buFont typeface="Arial"/>
              <a:buNone/>
            </a:pPr>
            <a:r>
              <a:t/>
            </a:r>
            <a:endParaRPr b="0" baseline="0" i="0" sz="20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158750" lvl="0" marL="285750" marR="0" rtl="0" algn="l">
              <a:spcBef>
                <a:spcPts val="0"/>
              </a:spcBef>
              <a:buClr>
                <a:schemeClr val="lt1"/>
              </a:buClr>
              <a:buFont typeface="Arial"/>
              <a:buNone/>
            </a:pPr>
            <a:r>
              <a:t/>
            </a:r>
            <a:endParaRPr b="0" baseline="0" i="0" sz="20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158750" lvl="0" marL="285750" marR="0" rtl="0" algn="l">
              <a:spcBef>
                <a:spcPts val="0"/>
              </a:spcBef>
              <a:buClr>
                <a:schemeClr val="lt1"/>
              </a:buClr>
              <a:buFont typeface="Arial"/>
              <a:buNone/>
            </a:pPr>
            <a:r>
              <a:t/>
            </a:r>
            <a:endParaRPr b="0" baseline="0" i="0" sz="20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158750" lvl="0" marL="285750" marR="0" rtl="0" algn="l">
              <a:spcBef>
                <a:spcPts val="0"/>
              </a:spcBef>
              <a:buClr>
                <a:schemeClr val="lt1"/>
              </a:buClr>
              <a:buFont typeface="Arial"/>
              <a:buNone/>
            </a:pPr>
            <a:r>
              <a:t/>
            </a:r>
            <a:endParaRPr b="0" baseline="0" i="0" sz="20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171450" lvl="0" marL="285750" marR="0" rtl="0" algn="l">
              <a:spcBef>
                <a:spcPts val="0"/>
              </a:spcBef>
              <a:buClr>
                <a:schemeClr val="lt1"/>
              </a:buClr>
              <a:buFont typeface="Arial"/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171450" lvl="0" marL="285750" marR="0" rtl="0" algn="l">
              <a:spcBef>
                <a:spcPts val="0"/>
              </a:spcBef>
              <a:buClr>
                <a:schemeClr val="lt1"/>
              </a:buClr>
              <a:buFont typeface="Arial"/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10" name="Shape 3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6950" y="368475"/>
            <a:ext cx="1457025" cy="1457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Shape 3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47725" y="1590975"/>
            <a:ext cx="3916900" cy="2823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Shape 31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3000" y="3878350"/>
            <a:ext cx="3372109" cy="252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Shape 3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757125" y="3878345"/>
            <a:ext cx="3996600" cy="2529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/>
          <p:nvPr/>
        </p:nvSpPr>
        <p:spPr>
          <a:xfrm>
            <a:off x="2792359" y="598660"/>
            <a:ext cx="6454876" cy="18250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rgbClr val="00B050"/>
              </a:buClr>
              <a:buSzPct val="25000"/>
              <a:buFont typeface="Arial"/>
              <a:buNone/>
            </a:pPr>
            <a:r>
              <a:rPr b="0" baseline="0" i="0" lang="en-AU" sz="7200" u="none" cap="none" strike="noStrike">
                <a:solidFill>
                  <a:srgbClr val="00B050"/>
                </a:solidFill>
                <a:latin typeface="Indie Flower"/>
                <a:ea typeface="Indie Flower"/>
                <a:cs typeface="Indie Flower"/>
                <a:sym typeface="Indie Flower"/>
              </a:rPr>
              <a:t>AIR SERVER</a:t>
            </a:r>
          </a:p>
        </p:txBody>
      </p:sp>
      <p:sp>
        <p:nvSpPr>
          <p:cNvPr id="149" name="Shape 149"/>
          <p:cNvSpPr txBox="1"/>
          <p:nvPr/>
        </p:nvSpPr>
        <p:spPr>
          <a:xfrm>
            <a:off x="682125" y="1994052"/>
            <a:ext cx="10731350" cy="46474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b="0" baseline="0" i="0" lang="en-AU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Airplay your iPad to a PC screen. Share up to 12 screens at a time. Excellent way to share work or to monitor iPad usage.</a:t>
            </a:r>
          </a:p>
          <a:p>
            <a:pPr indent="-158750" lvl="0" marL="285750" marR="0" rtl="0" algn="l">
              <a:spcBef>
                <a:spcPts val="0"/>
              </a:spcBef>
              <a:buClr>
                <a:schemeClr val="lt1"/>
              </a:buClr>
              <a:buFont typeface="Arial"/>
              <a:buNone/>
            </a:pPr>
            <a:r>
              <a:t/>
            </a:r>
            <a:endParaRPr b="0" baseline="0" i="0" sz="20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85750" lvl="0" marL="285750" marR="0" rtl="0" algn="l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b="0" baseline="0" i="0" lang="en-AU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Education License - $14.99 each or price is lowered to $12.99 when 10 or more licenses are purchased.</a:t>
            </a:r>
          </a:p>
          <a:p>
            <a:pPr indent="-158750" lvl="0" marL="285750" marR="0" rtl="0" algn="l">
              <a:spcBef>
                <a:spcPts val="0"/>
              </a:spcBef>
              <a:buClr>
                <a:schemeClr val="lt1"/>
              </a:buClr>
              <a:buFont typeface="Arial"/>
              <a:buNone/>
            </a:pPr>
            <a:r>
              <a:t/>
            </a:r>
            <a:endParaRPr b="0" baseline="0" i="0" sz="20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85750" lvl="0" marL="285750" marR="0" rtl="0" algn="l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b="0" baseline="0" i="0" lang="en-AU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Free trial available – head to -  </a:t>
            </a:r>
            <a:r>
              <a:rPr b="0" baseline="0" i="0" lang="en-AU" sz="2000" u="sng" cap="none" strike="noStrike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/>
              </a:rPr>
              <a:t>http://www.airserver.com/Download</a:t>
            </a:r>
          </a:p>
          <a:p>
            <a:pPr indent="-158750" lvl="0" marL="285750" marR="0" rtl="0" algn="l">
              <a:spcBef>
                <a:spcPts val="0"/>
              </a:spcBef>
              <a:buClr>
                <a:schemeClr val="lt1"/>
              </a:buClr>
              <a:buFont typeface="Arial"/>
              <a:buNone/>
            </a:pPr>
            <a:r>
              <a:t/>
            </a:r>
            <a:endParaRPr b="0" baseline="0" i="0" sz="20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158750" lvl="0" marL="285750" marR="0" rtl="0" algn="l">
              <a:spcBef>
                <a:spcPts val="0"/>
              </a:spcBef>
              <a:buClr>
                <a:schemeClr val="lt1"/>
              </a:buClr>
              <a:buFont typeface="Arial"/>
              <a:buNone/>
            </a:pPr>
            <a:r>
              <a:t/>
            </a:r>
            <a:endParaRPr b="0" baseline="0" i="0" sz="20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158750" lvl="0" marL="285750" marR="0" rtl="0" algn="l">
              <a:spcBef>
                <a:spcPts val="0"/>
              </a:spcBef>
              <a:buClr>
                <a:schemeClr val="lt1"/>
              </a:buClr>
              <a:buFont typeface="Arial"/>
              <a:buNone/>
            </a:pPr>
            <a:r>
              <a:t/>
            </a:r>
            <a:endParaRPr b="0" baseline="0" i="0" sz="20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158750" lvl="0" marL="285750" marR="0" rtl="0" algn="l">
              <a:spcBef>
                <a:spcPts val="0"/>
              </a:spcBef>
              <a:buClr>
                <a:schemeClr val="lt1"/>
              </a:buClr>
              <a:buFont typeface="Arial"/>
              <a:buNone/>
            </a:pPr>
            <a:r>
              <a:t/>
            </a:r>
            <a:endParaRPr b="0" baseline="0" i="0" sz="20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158750" lvl="0" marL="285750" marR="0" rtl="0" algn="l">
              <a:spcBef>
                <a:spcPts val="0"/>
              </a:spcBef>
              <a:buClr>
                <a:schemeClr val="lt1"/>
              </a:buClr>
              <a:buFont typeface="Arial"/>
              <a:buNone/>
            </a:pPr>
            <a:r>
              <a:t/>
            </a:r>
            <a:endParaRPr b="0" baseline="0" i="0" sz="20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158750" lvl="0" marL="285750" marR="0" rtl="0" algn="l">
              <a:spcBef>
                <a:spcPts val="0"/>
              </a:spcBef>
              <a:buClr>
                <a:schemeClr val="lt1"/>
              </a:buClr>
              <a:buFont typeface="Arial"/>
              <a:buNone/>
            </a:pPr>
            <a:r>
              <a:t/>
            </a:r>
            <a:endParaRPr b="0" baseline="0" i="0" sz="20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171450" lvl="0" marL="285750" marR="0" rtl="0" algn="l">
              <a:spcBef>
                <a:spcPts val="0"/>
              </a:spcBef>
              <a:buClr>
                <a:schemeClr val="lt1"/>
              </a:buClr>
              <a:buFont typeface="Arial"/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171450" lvl="0" marL="285750" marR="0" rtl="0" algn="l">
              <a:spcBef>
                <a:spcPts val="0"/>
              </a:spcBef>
              <a:buClr>
                <a:schemeClr val="lt1"/>
              </a:buClr>
              <a:buFont typeface="Arial"/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50" name="Shape 1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14312" y="5089448"/>
            <a:ext cx="2466974" cy="628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/>
          <p:nvPr/>
        </p:nvSpPr>
        <p:spPr>
          <a:xfrm>
            <a:off x="2792359" y="598660"/>
            <a:ext cx="6454876" cy="18250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rgbClr val="00B050"/>
              </a:buClr>
              <a:buSzPct val="25000"/>
              <a:buFont typeface="Arial"/>
              <a:buNone/>
            </a:pPr>
            <a:r>
              <a:rPr b="0" baseline="0" i="0" lang="en-AU" sz="7200" u="none" cap="none" strike="noStrike">
                <a:solidFill>
                  <a:srgbClr val="00B050"/>
                </a:solidFill>
                <a:latin typeface="Indie Flower"/>
                <a:ea typeface="Indie Flower"/>
                <a:cs typeface="Indie Flower"/>
                <a:sym typeface="Indie Flower"/>
              </a:rPr>
              <a:t>CHROME</a:t>
            </a:r>
          </a:p>
        </p:txBody>
      </p:sp>
      <p:sp>
        <p:nvSpPr>
          <p:cNvPr id="156" name="Shape 156"/>
          <p:cNvSpPr txBox="1"/>
          <p:nvPr/>
        </p:nvSpPr>
        <p:spPr>
          <a:xfrm>
            <a:off x="827587" y="2286354"/>
            <a:ext cx="10130400" cy="99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2376B8"/>
              </a:buClr>
              <a:buSzPct val="25000"/>
              <a:buFont typeface="Arial"/>
              <a:buNone/>
            </a:pPr>
            <a:r>
              <a:rPr b="0" baseline="0" i="0" lang="en-AU" sz="3200" u="none" cap="none" strike="noStrike">
                <a:solidFill>
                  <a:srgbClr val="2376B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Chrome prompts for authentication each time browser is opened for a more secure browsing experience</a:t>
            </a:r>
            <a:r>
              <a:rPr b="0" baseline="0" i="0" lang="en-AU" sz="3200" u="none" cap="none" strike="noStrike">
                <a:solidFill>
                  <a:srgbClr val="2376B8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</a:pPr>
            <a:r>
              <a:t/>
            </a:r>
            <a:endParaRPr b="0" baseline="0" i="0" sz="3200" u="none" cap="none" strike="noStrike">
              <a:solidFill>
                <a:srgbClr val="2376B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rgbClr val="2376B8"/>
              </a:buClr>
              <a:buSzPct val="25000"/>
              <a:buFont typeface="Arial"/>
              <a:buNone/>
            </a:pPr>
            <a:r>
              <a:rPr b="0" baseline="0" i="0" lang="en-AU" sz="3200" u="none" cap="none" strike="noStrike">
                <a:solidFill>
                  <a:srgbClr val="2376B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 Disable </a:t>
            </a:r>
            <a:r>
              <a:rPr lang="en-AU" sz="3200">
                <a:solidFill>
                  <a:srgbClr val="2376B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r>
              <a:rPr b="0" baseline="0" i="0" lang="en-AU" sz="3200" u="none" cap="none" strike="noStrike">
                <a:solidFill>
                  <a:srgbClr val="2376B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afari</a:t>
            </a: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rgbClr val="2376B8"/>
              </a:buClr>
              <a:buSzPct val="25000"/>
              <a:buFont typeface="Arial"/>
              <a:buNone/>
            </a:pPr>
            <a:r>
              <a:rPr b="0" baseline="0" i="0" lang="en-AU" sz="3200" u="none" cap="none" strike="noStrike">
                <a:solidFill>
                  <a:srgbClr val="2376B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Settings &gt; </a:t>
            </a:r>
            <a:r>
              <a:rPr lang="en-AU" sz="3200">
                <a:solidFill>
                  <a:srgbClr val="2376B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</a:t>
            </a:r>
            <a:r>
              <a:rPr b="0" baseline="0" i="0" lang="en-AU" sz="3200" u="none" cap="none" strike="noStrike">
                <a:solidFill>
                  <a:srgbClr val="2376B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eneral &gt; Enable Restrictions &gt; turn off </a:t>
            </a:r>
            <a:r>
              <a:rPr lang="en-AU" sz="3200">
                <a:solidFill>
                  <a:srgbClr val="2376B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r>
              <a:rPr b="0" baseline="0" i="0" lang="en-AU" sz="3200" u="none" cap="none" strike="noStrike">
                <a:solidFill>
                  <a:srgbClr val="2376B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afari</a:t>
            </a:r>
          </a:p>
        </p:txBody>
      </p:sp>
      <p:pic>
        <p:nvPicPr>
          <p:cNvPr id="157" name="Shape 1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7604" y="279553"/>
            <a:ext cx="1666875" cy="1666875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/>
          <p:nvPr/>
        </p:nvSpPr>
        <p:spPr>
          <a:xfrm>
            <a:off x="2792359" y="598660"/>
            <a:ext cx="6454876" cy="18250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rgbClr val="00B050"/>
              </a:buClr>
              <a:buSzPct val="25000"/>
              <a:buFont typeface="Arial"/>
              <a:buNone/>
            </a:pPr>
            <a:r>
              <a:rPr b="0" baseline="0" i="0" lang="en-AU" sz="7200" u="none" cap="none" strike="noStrike">
                <a:solidFill>
                  <a:srgbClr val="00B050"/>
                </a:solidFill>
                <a:latin typeface="Indie Flower"/>
                <a:ea typeface="Indie Flower"/>
                <a:cs typeface="Indie Flower"/>
                <a:sym typeface="Indie Flower"/>
              </a:rPr>
              <a:t>SIDE BY SIDE</a:t>
            </a:r>
          </a:p>
        </p:txBody>
      </p:sp>
      <p:sp>
        <p:nvSpPr>
          <p:cNvPr id="163" name="Shape 163"/>
          <p:cNvSpPr txBox="1"/>
          <p:nvPr/>
        </p:nvSpPr>
        <p:spPr>
          <a:xfrm>
            <a:off x="3464560" y="1633826"/>
            <a:ext cx="5110478" cy="954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baseline="0" i="0" lang="en-AU" sz="28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Free version – Ad supported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baseline="0" i="0" lang="en-AU" sz="28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Paid version </a:t>
            </a:r>
            <a:r>
              <a:rPr b="0" baseline="0" i="0" lang="en-AU" sz="24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($2.49) </a:t>
            </a:r>
            <a:r>
              <a:rPr b="0" baseline="0" i="0" lang="en-AU" sz="28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– Ad free</a:t>
            </a:r>
          </a:p>
        </p:txBody>
      </p:sp>
      <p:pic>
        <p:nvPicPr>
          <p:cNvPr id="164" name="Shape 1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6012" y="598660"/>
            <a:ext cx="1620979" cy="1620981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sp>
        <p:nvSpPr>
          <p:cNvPr id="165" name="Shape 165"/>
          <p:cNvSpPr txBox="1"/>
          <p:nvPr/>
        </p:nvSpPr>
        <p:spPr>
          <a:xfrm>
            <a:off x="716012" y="3254808"/>
            <a:ext cx="10130516" cy="9990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buClr>
                <a:srgbClr val="2376B8"/>
              </a:buClr>
              <a:buSzPct val="100000"/>
              <a:buFont typeface="Century Gothic"/>
              <a:buChar char="•"/>
            </a:pPr>
            <a:r>
              <a:rPr b="0" baseline="0" i="0" lang="en-AU" sz="3200" u="none" cap="none" strike="noStrike">
                <a:solidFill>
                  <a:srgbClr val="2376B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Allows multiple windows to be open at once allowing you to browse several different websites or view a website and take notes on the same screen.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/>
          <p:nvPr/>
        </p:nvSpPr>
        <p:spPr>
          <a:xfrm>
            <a:off x="2792359" y="598660"/>
            <a:ext cx="6454876" cy="18250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rgbClr val="00B050"/>
              </a:buClr>
              <a:buSzPct val="25000"/>
              <a:buFont typeface="Arial"/>
              <a:buNone/>
            </a:pPr>
            <a:r>
              <a:rPr b="0" baseline="0" i="0" lang="en-AU" sz="7200" u="none" cap="none" strike="noStrike">
                <a:solidFill>
                  <a:srgbClr val="00B050"/>
                </a:solidFill>
                <a:latin typeface="Indie Flower"/>
                <a:ea typeface="Indie Flower"/>
                <a:cs typeface="Indie Flower"/>
                <a:sym typeface="Indie Flower"/>
              </a:rPr>
              <a:t>WORD PACK</a:t>
            </a:r>
          </a:p>
        </p:txBody>
      </p:sp>
      <p:sp>
        <p:nvSpPr>
          <p:cNvPr id="171" name="Shape 171"/>
          <p:cNvSpPr txBox="1"/>
          <p:nvPr/>
        </p:nvSpPr>
        <p:spPr>
          <a:xfrm>
            <a:off x="3464560" y="1633826"/>
            <a:ext cx="5110478" cy="5232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baseline="0" i="0" lang="en-AU" sz="28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$1.29</a:t>
            </a:r>
          </a:p>
        </p:txBody>
      </p:sp>
      <p:pic>
        <p:nvPicPr>
          <p:cNvPr id="172" name="Shape 1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37773" y="442550"/>
            <a:ext cx="1452886" cy="1452886"/>
          </a:xfrm>
          <a:prstGeom prst="roundRect">
            <a:avLst>
              <a:gd fmla="val 8594" name="adj"/>
            </a:avLst>
          </a:prstGeom>
          <a:solidFill>
            <a:srgbClr val="EEEEEE"/>
          </a:solidFill>
          <a:ln>
            <a:noFill/>
          </a:ln>
        </p:spPr>
      </p:pic>
      <p:sp>
        <p:nvSpPr>
          <p:cNvPr id="173" name="Shape 173"/>
          <p:cNvSpPr txBox="1"/>
          <p:nvPr/>
        </p:nvSpPr>
        <p:spPr>
          <a:xfrm>
            <a:off x="804147" y="2913284"/>
            <a:ext cx="10130516" cy="9990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buClr>
                <a:srgbClr val="2376B8"/>
              </a:buClr>
              <a:buSzPct val="100000"/>
              <a:buFont typeface="Arial"/>
              <a:buChar char="•"/>
            </a:pPr>
            <a:r>
              <a:rPr b="0" baseline="0" i="0" lang="en-AU" sz="3200" u="none" cap="none" strike="noStrike">
                <a:solidFill>
                  <a:srgbClr val="2376B8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b="0" baseline="0" i="0" lang="en-AU" sz="3000" u="none" cap="none" strike="noStrike">
                <a:solidFill>
                  <a:srgbClr val="2376B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reate word clouds in a variety of </a:t>
            </a: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rgbClr val="2376B8"/>
              </a:buClr>
              <a:buSzPct val="25000"/>
              <a:buFont typeface="Arial"/>
              <a:buNone/>
            </a:pPr>
            <a:r>
              <a:rPr b="0" baseline="0" i="0" lang="en-AU" sz="3000" u="none" cap="none" strike="noStrike">
                <a:solidFill>
                  <a:srgbClr val="2376B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shapes and designs.</a:t>
            </a:r>
          </a:p>
          <a:p>
            <a:pPr indent="-215900" lvl="0" marL="228600" marR="0" rtl="0" algn="l">
              <a:lnSpc>
                <a:spcPct val="90000"/>
              </a:lnSpc>
              <a:spcBef>
                <a:spcPts val="1000"/>
              </a:spcBef>
              <a:buClr>
                <a:srgbClr val="2376B8"/>
              </a:buClr>
              <a:buSzPct val="100000"/>
              <a:buFont typeface="Century Gothic"/>
              <a:buChar char="•"/>
            </a:pPr>
            <a:r>
              <a:rPr b="0" baseline="0" i="0" lang="en-AU" sz="3000" u="none" cap="none" strike="noStrike">
                <a:solidFill>
                  <a:srgbClr val="2376B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Use as a before and after activity</a:t>
            </a:r>
          </a:p>
          <a:p>
            <a:pPr indent="-215900" lvl="0" marL="228600" marR="0" rtl="0" algn="l">
              <a:lnSpc>
                <a:spcPct val="90000"/>
              </a:lnSpc>
              <a:spcBef>
                <a:spcPts val="1000"/>
              </a:spcBef>
              <a:buClr>
                <a:srgbClr val="2376B8"/>
              </a:buClr>
              <a:buSzPct val="100000"/>
              <a:buFont typeface="Century Gothic"/>
              <a:buChar char="•"/>
            </a:pPr>
            <a:r>
              <a:rPr b="0" baseline="0" i="0" lang="en-AU" sz="3000" u="none" cap="none" strike="noStrike">
                <a:solidFill>
                  <a:srgbClr val="2376B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Analyse a website</a:t>
            </a:r>
          </a:p>
        </p:txBody>
      </p:sp>
      <p:pic>
        <p:nvPicPr>
          <p:cNvPr id="174" name="Shape 17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77129" y="2157047"/>
            <a:ext cx="4031255" cy="40312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/>
          <p:nvPr/>
        </p:nvSpPr>
        <p:spPr>
          <a:xfrm>
            <a:off x="2891338" y="591525"/>
            <a:ext cx="6454876" cy="18250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rgbClr val="00B050"/>
              </a:buClr>
              <a:buSzPct val="25000"/>
              <a:buFont typeface="Arial"/>
              <a:buNone/>
            </a:pPr>
            <a:r>
              <a:rPr b="0" baseline="0" i="0" lang="en-AU" sz="7200" u="none" cap="none" strike="noStrike">
                <a:solidFill>
                  <a:srgbClr val="00B050"/>
                </a:solidFill>
                <a:latin typeface="Indie Flower"/>
                <a:ea typeface="Indie Flower"/>
                <a:cs typeface="Indie Flower"/>
                <a:sym typeface="Indie Flower"/>
              </a:rPr>
              <a:t>PAPER</a:t>
            </a:r>
          </a:p>
        </p:txBody>
      </p:sp>
      <p:sp>
        <p:nvSpPr>
          <p:cNvPr id="180" name="Shape 180"/>
          <p:cNvSpPr txBox="1"/>
          <p:nvPr/>
        </p:nvSpPr>
        <p:spPr>
          <a:xfrm>
            <a:off x="2792359" y="1504074"/>
            <a:ext cx="6652833" cy="5232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baseline="0" i="0" lang="en-AU" sz="28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Free</a:t>
            </a:r>
          </a:p>
        </p:txBody>
      </p:sp>
      <p:pic>
        <p:nvPicPr>
          <p:cNvPr id="181" name="Shape 1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839" y="591525"/>
            <a:ext cx="1447082" cy="14470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Shape 18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18950" y="2069316"/>
            <a:ext cx="6201692" cy="46512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/>
          <p:nvPr/>
        </p:nvSpPr>
        <p:spPr>
          <a:xfrm>
            <a:off x="2891338" y="591525"/>
            <a:ext cx="6454799" cy="1825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rgbClr val="00B050"/>
              </a:buClr>
              <a:buSzPct val="25000"/>
              <a:buFont typeface="Arial"/>
              <a:buNone/>
            </a:pPr>
            <a:r>
              <a:rPr lang="en-AU" sz="7200">
                <a:solidFill>
                  <a:srgbClr val="00B050"/>
                </a:solidFill>
                <a:latin typeface="Indie Flower"/>
                <a:ea typeface="Indie Flower"/>
                <a:cs typeface="Indie Flower"/>
                <a:sym typeface="Indie Flower"/>
              </a:rPr>
              <a:t>SKETCHWORTHY</a:t>
            </a:r>
          </a:p>
        </p:txBody>
      </p:sp>
      <p:sp>
        <p:nvSpPr>
          <p:cNvPr id="188" name="Shape 188"/>
          <p:cNvSpPr txBox="1"/>
          <p:nvPr/>
        </p:nvSpPr>
        <p:spPr>
          <a:xfrm>
            <a:off x="2792359" y="1504074"/>
            <a:ext cx="66528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AU" sz="2800">
                <a:solidFill>
                  <a:srgbClr val="00B050"/>
                </a:solidFill>
              </a:rPr>
              <a:t>Currently </a:t>
            </a:r>
            <a:r>
              <a:rPr b="0" baseline="0" i="0" lang="en-AU" sz="28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Free</a:t>
            </a:r>
          </a:p>
        </p:txBody>
      </p:sp>
      <p:pic>
        <p:nvPicPr>
          <p:cNvPr id="189" name="Shape 1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025" y="402450"/>
            <a:ext cx="1666875" cy="1666875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Shape 190"/>
          <p:cNvSpPr txBox="1"/>
          <p:nvPr/>
        </p:nvSpPr>
        <p:spPr>
          <a:xfrm>
            <a:off x="681133" y="2810024"/>
            <a:ext cx="10130400" cy="99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00050" lvl="0" marL="457200" marR="0" rtl="0" algn="l">
              <a:lnSpc>
                <a:spcPct val="90000"/>
              </a:lnSpc>
              <a:spcBef>
                <a:spcPts val="1000"/>
              </a:spcBef>
              <a:buClr>
                <a:srgbClr val="2376B8"/>
              </a:buClr>
              <a:buSzPct val="100000"/>
              <a:buFont typeface="Century Gothic"/>
              <a:buChar char="●"/>
            </a:pPr>
            <a:r>
              <a:rPr lang="en-AU" sz="2700">
                <a:solidFill>
                  <a:srgbClr val="2376B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Note taking app</a:t>
            </a:r>
          </a:p>
          <a:p>
            <a:pPr lvl="0" marR="0" rtl="0" algn="l">
              <a:lnSpc>
                <a:spcPct val="90000"/>
              </a:lnSpc>
              <a:spcBef>
                <a:spcPts val="1000"/>
              </a:spcBef>
              <a:buNone/>
            </a:pPr>
            <a:r>
              <a:t/>
            </a:r>
            <a:endParaRPr sz="2700">
              <a:solidFill>
                <a:srgbClr val="2376B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400050" lvl="0" marL="457200" marR="0" rtl="0" algn="l">
              <a:lnSpc>
                <a:spcPct val="90000"/>
              </a:lnSpc>
              <a:spcBef>
                <a:spcPts val="1000"/>
              </a:spcBef>
              <a:buClr>
                <a:srgbClr val="2376B8"/>
              </a:buClr>
              <a:buSzPct val="100000"/>
              <a:buFont typeface="Century Gothic"/>
              <a:buChar char="●"/>
            </a:pPr>
            <a:r>
              <a:rPr lang="en-AU" sz="2700">
                <a:solidFill>
                  <a:srgbClr val="2376B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Draw on blank paper, photos, drawings, maps and even websites!</a:t>
            </a: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rgbClr val="2376B8"/>
              </a:buClr>
              <a:buFont typeface="Arial"/>
              <a:buNone/>
            </a:pPr>
            <a:r>
              <a:t/>
            </a:r>
            <a:endParaRPr sz="2700">
              <a:solidFill>
                <a:srgbClr val="2376B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rgbClr val="2376B8"/>
              </a:buClr>
              <a:buFont typeface="Arial"/>
              <a:buNone/>
            </a:pPr>
            <a:r>
              <a:t/>
            </a:r>
            <a:endParaRPr sz="2700">
              <a:solidFill>
                <a:srgbClr val="2376B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marR="0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</a:pPr>
            <a:r>
              <a:t/>
            </a:r>
            <a:endParaRPr b="1" baseline="0" i="0" sz="2600" u="none" cap="none" strike="noStrike">
              <a:solidFill>
                <a:schemeClr val="accent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/>
          <p:nvPr/>
        </p:nvSpPr>
        <p:spPr>
          <a:xfrm>
            <a:off x="2792359" y="598660"/>
            <a:ext cx="6454876" cy="18250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rgbClr val="00B050"/>
              </a:buClr>
              <a:buSzPct val="25000"/>
              <a:buFont typeface="Arial"/>
              <a:buNone/>
            </a:pPr>
            <a:r>
              <a:rPr b="0" baseline="0" i="0" lang="en-AU" sz="7200" u="none" cap="none" strike="noStrike">
                <a:solidFill>
                  <a:srgbClr val="00B050"/>
                </a:solidFill>
                <a:latin typeface="Indie Flower"/>
                <a:ea typeface="Indie Flower"/>
                <a:cs typeface="Indie Flower"/>
                <a:sym typeface="Indie Flower"/>
              </a:rPr>
              <a:t>SKITCH</a:t>
            </a:r>
          </a:p>
        </p:txBody>
      </p:sp>
      <p:sp>
        <p:nvSpPr>
          <p:cNvPr id="196" name="Shape 196"/>
          <p:cNvSpPr txBox="1"/>
          <p:nvPr/>
        </p:nvSpPr>
        <p:spPr>
          <a:xfrm>
            <a:off x="3464560" y="1633826"/>
            <a:ext cx="5110478" cy="5232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baseline="0" i="0" lang="en-AU" sz="2400" u="none" cap="none" strike="noStrike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could it be used for?</a:t>
            </a:r>
          </a:p>
        </p:txBody>
      </p:sp>
      <p:pic>
        <p:nvPicPr>
          <p:cNvPr id="197" name="Shape 1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6000" y="526785"/>
            <a:ext cx="1630260" cy="1630260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Shape 198"/>
          <p:cNvSpPr txBox="1"/>
          <p:nvPr/>
        </p:nvSpPr>
        <p:spPr>
          <a:xfrm>
            <a:off x="214608" y="2875349"/>
            <a:ext cx="10130400" cy="99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196850" lvl="0" marL="228600" marR="0" rtl="0" algn="l">
              <a:lnSpc>
                <a:spcPct val="90000"/>
              </a:lnSpc>
              <a:spcBef>
                <a:spcPts val="0"/>
              </a:spcBef>
              <a:buClr>
                <a:srgbClr val="2376B8"/>
              </a:buClr>
              <a:buSzPct val="100000"/>
              <a:buFont typeface="Century Gothic"/>
              <a:buChar char="•"/>
            </a:pPr>
            <a:r>
              <a:rPr b="0" baseline="0" i="0" lang="en-AU" sz="2700" u="none" cap="none" strike="noStrike">
                <a:solidFill>
                  <a:srgbClr val="2376B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basic note taking app.</a:t>
            </a:r>
          </a:p>
          <a:p>
            <a:pPr indent="-196850" lvl="0" marL="228600" marR="0" rtl="0" algn="l">
              <a:lnSpc>
                <a:spcPct val="90000"/>
              </a:lnSpc>
              <a:spcBef>
                <a:spcPts val="1000"/>
              </a:spcBef>
              <a:buClr>
                <a:srgbClr val="2376B8"/>
              </a:buClr>
              <a:buSzPct val="100000"/>
              <a:buFont typeface="Century Gothic"/>
              <a:buChar char="•"/>
            </a:pPr>
            <a:r>
              <a:rPr b="0" baseline="0" i="0" lang="en-AU" sz="2700" u="none" cap="none" strike="noStrike">
                <a:solidFill>
                  <a:srgbClr val="2376B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Excellent for labelling activities.</a:t>
            </a:r>
          </a:p>
          <a:p>
            <a:pPr indent="-196850" lvl="0" marL="228600" marR="0" rtl="0" algn="l">
              <a:lnSpc>
                <a:spcPct val="90000"/>
              </a:lnSpc>
              <a:spcBef>
                <a:spcPts val="1000"/>
              </a:spcBef>
              <a:buClr>
                <a:srgbClr val="2376B8"/>
              </a:buClr>
              <a:buSzPct val="100000"/>
              <a:buFont typeface="Century Gothic"/>
              <a:buChar char="•"/>
            </a:pPr>
            <a:r>
              <a:rPr b="0" baseline="0" i="0" lang="en-AU" sz="2700" u="none" cap="none" strike="noStrike">
                <a:solidFill>
                  <a:srgbClr val="2376B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Combine with paper app to have</a:t>
            </a: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rgbClr val="2376B8"/>
              </a:buClr>
              <a:buSzPct val="25000"/>
              <a:buFont typeface="Arial"/>
              <a:buNone/>
            </a:pPr>
            <a:r>
              <a:rPr b="0" baseline="0" i="0" lang="en-AU" sz="2700" u="none" cap="none" strike="noStrike">
                <a:solidFill>
                  <a:srgbClr val="2376B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students draw own diagrams and</a:t>
            </a: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rgbClr val="2376B8"/>
              </a:buClr>
              <a:buSzPct val="25000"/>
              <a:buFont typeface="Arial"/>
              <a:buNone/>
            </a:pPr>
            <a:r>
              <a:rPr b="0" baseline="0" i="0" lang="en-AU" sz="2700" u="none" cap="none" strike="noStrike">
                <a:solidFill>
                  <a:srgbClr val="2376B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label.</a:t>
            </a: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rgbClr val="2376B8"/>
              </a:buClr>
              <a:buFont typeface="Arial"/>
              <a:buNone/>
            </a:pPr>
            <a:r>
              <a:t/>
            </a:r>
            <a:endParaRPr sz="2700">
              <a:solidFill>
                <a:srgbClr val="2376B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marR="0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b="1" lang="en-AU" sz="2600">
                <a:solidFill>
                  <a:schemeClr val="accent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 TIP: www.photosforclass.com</a:t>
            </a:r>
          </a:p>
        </p:txBody>
      </p:sp>
      <p:pic>
        <p:nvPicPr>
          <p:cNvPr id="199" name="Shape 19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30947" y="2875344"/>
            <a:ext cx="5086260" cy="37898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/>
          <p:nvPr/>
        </p:nvSpPr>
        <p:spPr>
          <a:xfrm>
            <a:off x="2792359" y="598660"/>
            <a:ext cx="6454799" cy="1825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rgbClr val="00B050"/>
              </a:buClr>
              <a:buSzPct val="25000"/>
              <a:buFont typeface="Arial"/>
              <a:buNone/>
            </a:pPr>
            <a:r>
              <a:rPr b="0" baseline="0" i="0" lang="en-AU" sz="7200" u="none" cap="none" strike="noStrike">
                <a:solidFill>
                  <a:srgbClr val="00B050"/>
                </a:solidFill>
                <a:latin typeface="Indie Flower"/>
                <a:ea typeface="Indie Flower"/>
                <a:cs typeface="Indie Flower"/>
                <a:sym typeface="Indie Flower"/>
              </a:rPr>
              <a:t>POPPLET</a:t>
            </a:r>
          </a:p>
        </p:txBody>
      </p:sp>
      <p:sp>
        <p:nvSpPr>
          <p:cNvPr id="205" name="Shape 205"/>
          <p:cNvSpPr txBox="1"/>
          <p:nvPr/>
        </p:nvSpPr>
        <p:spPr>
          <a:xfrm>
            <a:off x="2792359" y="1679992"/>
            <a:ext cx="6652833" cy="954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baseline="0" i="0" lang="en-AU" sz="2200" u="none" cap="none" strike="noStrike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Popplet (Lite) – Free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baseline="0" i="0" lang="en-AU" sz="2200" u="none" cap="none" strike="noStrike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Popplet - $6.49 (currently 60% off)</a:t>
            </a:r>
          </a:p>
        </p:txBody>
      </p:sp>
      <p:pic>
        <p:nvPicPr>
          <p:cNvPr id="206" name="Shape 20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02826" y="487427"/>
            <a:ext cx="1669618" cy="1669620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Shape 207"/>
          <p:cNvSpPr txBox="1"/>
          <p:nvPr/>
        </p:nvSpPr>
        <p:spPr>
          <a:xfrm>
            <a:off x="716012" y="3254808"/>
            <a:ext cx="10130516" cy="9990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09550" lvl="0" marL="228600" marR="0" rtl="0" algn="l">
              <a:lnSpc>
                <a:spcPct val="90000"/>
              </a:lnSpc>
              <a:spcBef>
                <a:spcPts val="0"/>
              </a:spcBef>
              <a:buClr>
                <a:srgbClr val="2376B8"/>
              </a:buClr>
              <a:buSzPct val="100000"/>
              <a:buFont typeface="Century Gothic"/>
              <a:buChar char="•"/>
            </a:pPr>
            <a:r>
              <a:rPr b="0" baseline="0" i="0" lang="en-AU" sz="2900" u="none" cap="none" strike="noStrike">
                <a:solidFill>
                  <a:srgbClr val="2376B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Excellent brainstorming/ mind mapping tool</a:t>
            </a:r>
          </a:p>
          <a:p>
            <a:pPr indent="-209550" lvl="0" marL="228600" marR="0" rtl="0" algn="l">
              <a:lnSpc>
                <a:spcPct val="90000"/>
              </a:lnSpc>
              <a:spcBef>
                <a:spcPts val="1000"/>
              </a:spcBef>
              <a:buClr>
                <a:srgbClr val="2376B8"/>
              </a:buClr>
              <a:buSzPct val="100000"/>
              <a:buFont typeface="Century Gothic"/>
              <a:buChar char="•"/>
            </a:pPr>
            <a:r>
              <a:rPr b="0" baseline="0" i="0" lang="en-AU" sz="2900" u="none" cap="none" strike="noStrike">
                <a:solidFill>
                  <a:srgbClr val="2376B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Add text or images with a single click.</a:t>
            </a:r>
          </a:p>
          <a:p>
            <a:pPr indent="-209550" lvl="0" marL="228600" marR="0" rtl="0" algn="l">
              <a:lnSpc>
                <a:spcPct val="90000"/>
              </a:lnSpc>
              <a:spcBef>
                <a:spcPts val="1000"/>
              </a:spcBef>
              <a:buClr>
                <a:srgbClr val="2376B8"/>
              </a:buClr>
              <a:buSzPct val="100000"/>
              <a:buFont typeface="Century Gothic"/>
              <a:buChar char="•"/>
            </a:pPr>
            <a:r>
              <a:rPr b="0" baseline="0" i="0" lang="en-AU" sz="2900" u="none" cap="none" strike="noStrike">
                <a:solidFill>
                  <a:srgbClr val="2376B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Online account has even more options.</a:t>
            </a: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</a:pPr>
            <a:r>
              <a:t/>
            </a:r>
            <a:endParaRPr b="0" baseline="0" i="0" sz="3200" u="none" cap="none" strike="noStrike">
              <a:solidFill>
                <a:srgbClr val="2376B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Vapor Trail">
  <a:themeElements>
    <a:clrScheme name="Vapor Trail">
      <a:dk1>
        <a:srgbClr val="000000"/>
      </a:dk1>
      <a:lt1>
        <a:srgbClr val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